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387E"/>
    <a:srgbClr val="26457C"/>
    <a:srgbClr val="321631"/>
    <a:srgbClr val="A048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6"/>
    <p:restoredTop sz="94694"/>
  </p:normalViewPr>
  <p:slideViewPr>
    <p:cSldViewPr snapToGrid="0" snapToObjects="1">
      <p:cViewPr>
        <p:scale>
          <a:sx n="136" d="100"/>
          <a:sy n="136" d="100"/>
        </p:scale>
        <p:origin x="2688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75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6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1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8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7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4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7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3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7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D8EED-F90B-B445-8B58-703E8A6AA77C}" type="datetimeFigureOut">
              <a:rPr lang="en-US" smtClean="0"/>
              <a:t>8/4/20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B79C1-47FC-7043-AC19-B44DE874D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9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21631">
                <a:lumMod val="97000"/>
                <a:lumOff val="3000"/>
              </a:srgbClr>
            </a:gs>
            <a:gs pos="100000">
              <a:srgbClr val="A0489D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FDF980-62DD-2543-AFB9-AD19E863DEC7}"/>
              </a:ext>
            </a:extLst>
          </p:cNvPr>
          <p:cNvSpPr/>
          <p:nvPr/>
        </p:nvSpPr>
        <p:spPr>
          <a:xfrm>
            <a:off x="477155" y="653445"/>
            <a:ext cx="524840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Raleway Light" panose="020B0403030101060003" pitchFamily="34" charset="77"/>
              </a:rPr>
              <a:t>Download the Rave Guardian</a:t>
            </a:r>
            <a:r>
              <a:rPr lang="en-US" sz="4000" dirty="0">
                <a:solidFill>
                  <a:schemeClr val="bg1"/>
                </a:solidFill>
                <a:latin typeface="Raleway Light" panose="020B0403030101060003" pitchFamily="34" charset="77"/>
              </a:rPr>
              <a:t>™</a:t>
            </a:r>
            <a:r>
              <a:rPr lang="en-US" sz="5400" dirty="0">
                <a:solidFill>
                  <a:schemeClr val="bg1"/>
                </a:solidFill>
                <a:latin typeface="Raleway Light" panose="020B0403030101060003" pitchFamily="34" charset="77"/>
              </a:rPr>
              <a:t> app today.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605D4EB-6CD2-EC4D-A3DA-8E7CCA96F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048" y="3551717"/>
            <a:ext cx="1968500" cy="76200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640768-90CF-184A-8457-A99C93F098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41" y="3678717"/>
            <a:ext cx="1511300" cy="50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B42B79-5A12-934D-B62F-96AFF4BF2B5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945138" y="162270"/>
            <a:ext cx="2724428" cy="492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33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100000">
              <a:schemeClr val="bg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FDF980-62DD-2543-AFB9-AD19E863DEC7}"/>
              </a:ext>
            </a:extLst>
          </p:cNvPr>
          <p:cNvSpPr/>
          <p:nvPr/>
        </p:nvSpPr>
        <p:spPr>
          <a:xfrm>
            <a:off x="477155" y="653445"/>
            <a:ext cx="524840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26457C"/>
                </a:solidFill>
                <a:latin typeface="Raleway Light" panose="020B0403030101060003" pitchFamily="34" charset="77"/>
              </a:rPr>
              <a:t>Download the Rave Guardian</a:t>
            </a:r>
            <a:r>
              <a:rPr lang="en-US" sz="4000" dirty="0">
                <a:solidFill>
                  <a:srgbClr val="26457C"/>
                </a:solidFill>
                <a:latin typeface="Raleway Light" panose="020B0403030101060003" pitchFamily="34" charset="77"/>
              </a:rPr>
              <a:t>™</a:t>
            </a:r>
            <a:r>
              <a:rPr lang="en-US" sz="5400" dirty="0">
                <a:solidFill>
                  <a:srgbClr val="26457C"/>
                </a:solidFill>
                <a:latin typeface="Raleway Light" panose="020B0403030101060003" pitchFamily="34" charset="77"/>
              </a:rPr>
              <a:t> app today.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605D4EB-6CD2-EC4D-A3DA-8E7CCA96F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048" y="3551717"/>
            <a:ext cx="1968500" cy="76200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640768-90CF-184A-8457-A99C93F098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41" y="3678717"/>
            <a:ext cx="1511300" cy="50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B42B79-5A12-934D-B62F-96AFF4BF2B5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945138" y="162271"/>
            <a:ext cx="2721706" cy="492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04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standing in a room&#10;&#10;Description automatically generated">
            <a:extLst>
              <a:ext uri="{FF2B5EF4-FFF2-40B4-BE49-F238E27FC236}">
                <a16:creationId xmlns:a16="http://schemas.microsoft.com/office/drawing/2014/main" id="{20B4BD51-1484-5A4A-8C15-DE556A5831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6" r="31907"/>
          <a:stretch/>
        </p:blipFill>
        <p:spPr>
          <a:xfrm>
            <a:off x="0" y="0"/>
            <a:ext cx="5663609" cy="51435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74EED9-9828-2649-BB7A-FC9338D7DDF9}"/>
              </a:ext>
            </a:extLst>
          </p:cNvPr>
          <p:cNvSpPr/>
          <p:nvPr/>
        </p:nvSpPr>
        <p:spPr>
          <a:xfrm>
            <a:off x="5022936" y="0"/>
            <a:ext cx="4121063" cy="5143500"/>
          </a:xfrm>
          <a:prstGeom prst="rect">
            <a:avLst/>
          </a:prstGeom>
          <a:gradFill flip="none" rotWithShape="1">
            <a:gsLst>
              <a:gs pos="0">
                <a:srgbClr val="7F387E">
                  <a:shade val="30000"/>
                  <a:satMod val="115000"/>
                </a:srgbClr>
              </a:gs>
              <a:gs pos="50000">
                <a:srgbClr val="7F387E">
                  <a:shade val="67500"/>
                  <a:satMod val="115000"/>
                </a:srgbClr>
              </a:gs>
              <a:gs pos="100000">
                <a:srgbClr val="7F387E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805AE5-5366-A249-85DA-B081479090F5}"/>
              </a:ext>
            </a:extLst>
          </p:cNvPr>
          <p:cNvSpPr/>
          <p:nvPr/>
        </p:nvSpPr>
        <p:spPr>
          <a:xfrm>
            <a:off x="5022936" y="0"/>
            <a:ext cx="79333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4F73D82-E3F6-8B4A-8392-889705B99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8043" y="4178019"/>
            <a:ext cx="1968500" cy="7620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CAC0B1-9338-F948-939B-72AA8554A0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1136" y="4305019"/>
            <a:ext cx="1511300" cy="508000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728649FF-D97B-284A-972B-BCE8B3C388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0213" y="1040180"/>
            <a:ext cx="744777" cy="74477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53F41F3A-7190-B24E-BE89-26008C7508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0215" y="2993970"/>
            <a:ext cx="744775" cy="74477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3F7E993E-04DA-094D-895F-47D982CAC5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0214" y="1983024"/>
            <a:ext cx="744776" cy="74477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7710649-2931-4C43-AB92-EBC47DB3D47B}"/>
              </a:ext>
            </a:extLst>
          </p:cNvPr>
          <p:cNvSpPr/>
          <p:nvPr/>
        </p:nvSpPr>
        <p:spPr>
          <a:xfrm>
            <a:off x="5544612" y="1271743"/>
            <a:ext cx="2973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aleway Light" panose="020B0403030101060003" pitchFamily="34" charset="77"/>
              </a:rPr>
              <a:t>One-Click Emergency Dial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16D06B-9313-804D-A8AD-500E2B87E5E3}"/>
              </a:ext>
            </a:extLst>
          </p:cNvPr>
          <p:cNvSpPr/>
          <p:nvPr/>
        </p:nvSpPr>
        <p:spPr>
          <a:xfrm>
            <a:off x="5544612" y="2170746"/>
            <a:ext cx="3316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aleway Light" panose="020B0403030101060003" pitchFamily="34" charset="77"/>
              </a:rPr>
              <a:t>Access Important Documents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6481F1-3814-4547-992F-08C1AD44B97C}"/>
              </a:ext>
            </a:extLst>
          </p:cNvPr>
          <p:cNvSpPr/>
          <p:nvPr/>
        </p:nvSpPr>
        <p:spPr>
          <a:xfrm>
            <a:off x="5544612" y="3181691"/>
            <a:ext cx="3389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aleway Light" panose="020B0403030101060003" pitchFamily="34" charset="77"/>
              </a:rPr>
              <a:t>Contact Campus Departments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88FA8D6-77B2-3F4F-9169-E6D90F7A0D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5599" y="196070"/>
            <a:ext cx="4064509" cy="61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6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alking down a street&#10;&#10;Description automatically generated">
            <a:extLst>
              <a:ext uri="{FF2B5EF4-FFF2-40B4-BE49-F238E27FC236}">
                <a16:creationId xmlns:a16="http://schemas.microsoft.com/office/drawing/2014/main" id="{842E7DCA-CB06-9A4A-AACC-2F66E93FB1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677" r="15343"/>
          <a:stretch/>
        </p:blipFill>
        <p:spPr>
          <a:xfrm>
            <a:off x="3629320" y="0"/>
            <a:ext cx="5514680" cy="51435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74EED9-9828-2649-BB7A-FC9338D7DDF9}"/>
              </a:ext>
            </a:extLst>
          </p:cNvPr>
          <p:cNvSpPr/>
          <p:nvPr/>
        </p:nvSpPr>
        <p:spPr>
          <a:xfrm>
            <a:off x="0" y="3395"/>
            <a:ext cx="4407759" cy="5143500"/>
          </a:xfrm>
          <a:prstGeom prst="rect">
            <a:avLst/>
          </a:prstGeom>
          <a:gradFill flip="none" rotWithShape="1">
            <a:gsLst>
              <a:gs pos="0">
                <a:srgbClr val="7F387E">
                  <a:shade val="30000"/>
                  <a:satMod val="115000"/>
                </a:srgbClr>
              </a:gs>
              <a:gs pos="50000">
                <a:srgbClr val="7F387E">
                  <a:shade val="67500"/>
                  <a:satMod val="115000"/>
                </a:srgbClr>
              </a:gs>
              <a:gs pos="100000">
                <a:srgbClr val="7F387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805AE5-5366-A249-85DA-B081479090F5}"/>
              </a:ext>
            </a:extLst>
          </p:cNvPr>
          <p:cNvSpPr/>
          <p:nvPr/>
        </p:nvSpPr>
        <p:spPr>
          <a:xfrm>
            <a:off x="4374218" y="0"/>
            <a:ext cx="79333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4F73D82-E3F6-8B4A-8392-889705B99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329" y="4150022"/>
            <a:ext cx="1968500" cy="7620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CAC0B1-9338-F948-939B-72AA8554A0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422" y="4277022"/>
            <a:ext cx="1511300" cy="50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7710649-2931-4C43-AB92-EBC47DB3D47B}"/>
              </a:ext>
            </a:extLst>
          </p:cNvPr>
          <p:cNvSpPr/>
          <p:nvPr/>
        </p:nvSpPr>
        <p:spPr>
          <a:xfrm>
            <a:off x="81103" y="1289201"/>
            <a:ext cx="3847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Raleway Light" panose="020B0403030101060003" pitchFamily="34" charset="77"/>
              </a:rPr>
              <a:t>Communicate with Campus Safety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16D06B-9313-804D-A8AD-500E2B87E5E3}"/>
              </a:ext>
            </a:extLst>
          </p:cNvPr>
          <p:cNvSpPr/>
          <p:nvPr/>
        </p:nvSpPr>
        <p:spPr>
          <a:xfrm>
            <a:off x="599434" y="2202418"/>
            <a:ext cx="3340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Raleway Light" panose="020B0403030101060003" pitchFamily="34" charset="77"/>
              </a:rPr>
              <a:t>Receive Campus Notifications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6481F1-3814-4547-992F-08C1AD44B97C}"/>
              </a:ext>
            </a:extLst>
          </p:cNvPr>
          <p:cNvSpPr/>
          <p:nvPr/>
        </p:nvSpPr>
        <p:spPr>
          <a:xfrm>
            <a:off x="1824128" y="3217977"/>
            <a:ext cx="2116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Raleway Light" panose="020B0403030101060003" pitchFamily="34" charset="77"/>
              </a:rPr>
              <a:t>Set a Safety Timer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88FA8D6-77B2-3F4F-9169-E6D90F7A0D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4" y="130083"/>
            <a:ext cx="4064509" cy="615234"/>
          </a:xfrm>
          <a:prstGeom prst="rect">
            <a:avLst/>
          </a:prstGeom>
        </p:spPr>
      </p:pic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BFBAFEB9-93A6-D243-8077-926863818C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23577" y="3004045"/>
            <a:ext cx="768363" cy="7683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1FD98E-F9B4-ED4D-B859-94EEA748FC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4479" y="990776"/>
            <a:ext cx="764498" cy="7644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9104E0D0-AC8C-604A-93A0-8ECCF9EA6BA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35612" y="1998965"/>
            <a:ext cx="764081" cy="7640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891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36</Words>
  <Application>Microsoft Macintosh PowerPoint</Application>
  <PresentationFormat>On-screen Show (16:9)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Raleway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Rottino</dc:creator>
  <cp:lastModifiedBy>Claire Rottino</cp:lastModifiedBy>
  <cp:revision>10</cp:revision>
  <dcterms:created xsi:type="dcterms:W3CDTF">2020-08-04T16:10:42Z</dcterms:created>
  <dcterms:modified xsi:type="dcterms:W3CDTF">2020-08-04T17:43:46Z</dcterms:modified>
</cp:coreProperties>
</file>