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3200400" cy="182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>
        <p:scale>
          <a:sx n="310" d="100"/>
          <a:sy n="310" d="100"/>
        </p:scale>
        <p:origin x="2264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299297"/>
            <a:ext cx="2400300" cy="636693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960543"/>
            <a:ext cx="2400300" cy="441537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0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" y="97367"/>
            <a:ext cx="690086" cy="1549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" y="97367"/>
            <a:ext cx="2030254" cy="1549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0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0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1" y="455930"/>
            <a:ext cx="2760345" cy="76073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1" y="1223857"/>
            <a:ext cx="2760345" cy="400050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8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486833"/>
            <a:ext cx="1360170" cy="116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9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" y="97367"/>
            <a:ext cx="2760345" cy="3534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5" y="448310"/>
            <a:ext cx="1353919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5" y="668020"/>
            <a:ext cx="1353919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" y="448310"/>
            <a:ext cx="1360587" cy="219710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" y="668020"/>
            <a:ext cx="1360587" cy="9825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4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2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1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7" y="263314"/>
            <a:ext cx="1620203" cy="1299633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5" y="121920"/>
            <a:ext cx="1032212" cy="426720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7" y="263314"/>
            <a:ext cx="1620203" cy="1299633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5" y="548640"/>
            <a:ext cx="1032212" cy="1016423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7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8" y="97367"/>
            <a:ext cx="2760345" cy="35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8" y="486833"/>
            <a:ext cx="2760345" cy="1160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8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77CC-C30B-5846-8C7D-1EA3A8096E71}" type="datetimeFigureOut">
              <a:rPr lang="en-US" smtClean="0"/>
              <a:t>5/5/21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3" y="1695027"/>
            <a:ext cx="1080135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3" y="1695027"/>
            <a:ext cx="720090" cy="973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5B31-9F5D-3A4A-BF19-2FBD81196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4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ingrequests@ravemobilesafety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B3CF89B9-A895-BF46-9B26-26BD43350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96" y="1525174"/>
            <a:ext cx="789495" cy="24826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FDA110-4D3A-1E46-9445-E625D893DB8A}"/>
              </a:ext>
            </a:extLst>
          </p:cNvPr>
          <p:cNvSpPr/>
          <p:nvPr/>
        </p:nvSpPr>
        <p:spPr>
          <a:xfrm>
            <a:off x="122795" y="97803"/>
            <a:ext cx="2528329" cy="189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30" b="1" cap="all" dirty="0">
                <a:solidFill>
                  <a:srgbClr val="002060"/>
                </a:solidFill>
                <a:latin typeface="Oswald" pitchFamily="2" charset="77"/>
              </a:rPr>
              <a:t>Save PowerPoint slides as an image or PDF: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98CC2-7CC1-7548-B516-207E6BC221C9}"/>
              </a:ext>
            </a:extLst>
          </p:cNvPr>
          <p:cNvSpPr/>
          <p:nvPr/>
        </p:nvSpPr>
        <p:spPr>
          <a:xfrm>
            <a:off x="122795" y="230442"/>
            <a:ext cx="2679405" cy="1343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There may be occasions when you will want to export/save a particular PowerPoint slide(s) as an image file or PDF.  </a:t>
            </a: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Example you might want to create a high-resolution for social media or website or provide a PDF copy.</a:t>
            </a:r>
          </a:p>
          <a:p>
            <a:endParaRPr lang="en-US" sz="368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Format Types you can save:</a:t>
            </a: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PNG</a:t>
            </a: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JPEG</a:t>
            </a: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GIF (Graphics Interchange Format)</a:t>
            </a: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PDF</a:t>
            </a:r>
          </a:p>
          <a:p>
            <a:endParaRPr lang="en-US" sz="368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We recommend using a PNG if your slide contains graphics and a JPEG if you slide contains real-life imagery from a camera.</a:t>
            </a:r>
          </a:p>
          <a:p>
            <a:endParaRPr lang="en-US" sz="368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Here are the steps to saving a selected slide as an image:</a:t>
            </a:r>
          </a:p>
          <a:p>
            <a:endParaRPr lang="en-US" sz="368" dirty="0">
              <a:solidFill>
                <a:srgbClr val="4C4B4B"/>
              </a:solidFill>
              <a:latin typeface="Work Sans" pitchFamily="2" charset="77"/>
            </a:endParaRPr>
          </a:p>
          <a:p>
            <a:pPr marL="80010" indent="-80010">
              <a:buFont typeface="+mj-lt"/>
              <a:buAutoNum type="arabicPeriod"/>
            </a:pPr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Go To File</a:t>
            </a:r>
          </a:p>
          <a:p>
            <a:pPr marL="80010" indent="-80010">
              <a:buFont typeface="+mj-lt"/>
              <a:buAutoNum type="arabicPeriod"/>
            </a:pPr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Select Save As in the left-hand pane</a:t>
            </a:r>
          </a:p>
          <a:p>
            <a:pPr marL="80010" indent="-80010">
              <a:buFont typeface="+mj-lt"/>
              <a:buAutoNum type="arabicPeriod"/>
            </a:pPr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Select your desired File Type from the Save As dialog box</a:t>
            </a:r>
          </a:p>
          <a:p>
            <a:pPr marL="80010" indent="-80010">
              <a:buFont typeface="+mj-lt"/>
              <a:buAutoNum type="arabicPeriod"/>
            </a:pPr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Click Save</a:t>
            </a:r>
          </a:p>
          <a:p>
            <a:pPr marL="80010" indent="-80010">
              <a:buFont typeface="+mj-lt"/>
              <a:buAutoNum type="arabicPeriod"/>
            </a:pPr>
            <a:r>
              <a:rPr lang="en-US" sz="368" dirty="0">
                <a:solidFill>
                  <a:srgbClr val="4C4B4B"/>
                </a:solidFill>
                <a:latin typeface="Work Sans" pitchFamily="2" charset="77"/>
              </a:rPr>
              <a:t>Select from the Prompt if you want to save All Slides or the Active Slide</a:t>
            </a:r>
          </a:p>
          <a:p>
            <a:endParaRPr lang="en-US" sz="385" dirty="0"/>
          </a:p>
          <a:p>
            <a:endParaRPr lang="en-US" sz="385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2635E-725F-AA4B-8AF1-A6C9A1DFC31B}"/>
              </a:ext>
            </a:extLst>
          </p:cNvPr>
          <p:cNvSpPr/>
          <p:nvPr/>
        </p:nvSpPr>
        <p:spPr>
          <a:xfrm>
            <a:off x="1788927" y="1587820"/>
            <a:ext cx="1644867" cy="22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0" b="1" cap="all" dirty="0">
                <a:solidFill>
                  <a:srgbClr val="4C4B4B"/>
                </a:solidFill>
                <a:latin typeface="Oswald" pitchFamily="2" charset="77"/>
              </a:rPr>
              <a:t>MARKETING SUPPORT REQUESTS</a:t>
            </a:r>
          </a:p>
          <a:p>
            <a:r>
              <a:rPr lang="en-US" sz="420" dirty="0">
                <a:solidFill>
                  <a:srgbClr val="4C4B4B"/>
                </a:solidFill>
                <a:latin typeface="Work Sans" pitchFamily="2" charset="77"/>
              </a:rPr>
              <a:t>To speak to a member of our team, </a:t>
            </a:r>
            <a:r>
              <a:rPr lang="en-US" sz="420" dirty="0">
                <a:solidFill>
                  <a:srgbClr val="137EC4"/>
                </a:solidFill>
                <a:latin typeface="Work Sans" pitchFamily="2" charset="77"/>
                <a:hlinkClick r:id="rId3"/>
              </a:rPr>
              <a:t>email us here</a:t>
            </a:r>
            <a:r>
              <a:rPr lang="en-US" sz="420" dirty="0">
                <a:solidFill>
                  <a:srgbClr val="4C4B4B"/>
                </a:solidFill>
                <a:latin typeface="Work Sans" pitchFamily="2" charset="77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79049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764177"/>
            <a:ext cx="29783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STAY INFORMED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Sign up to receive alerts.  </a:t>
            </a:r>
          </a:p>
          <a:p>
            <a:pPr algn="ctr"/>
            <a:r>
              <a:rPr lang="en-US" sz="1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Text [KEYWORD] to [SHORTCODE] and receive important notifications.</a:t>
            </a:r>
          </a:p>
          <a:p>
            <a:pPr algn="ctr"/>
            <a:r>
              <a:rPr lang="en-US" sz="500" i="1" dirty="0">
                <a:solidFill>
                  <a:schemeClr val="bg1"/>
                </a:solidFill>
              </a:rPr>
              <a:t>Message and data rates may apply. Text messages are sent on an as-needed basis. Go to smart911.com for privacy and terms info. Text STOP to &lt;short code&gt; to cancel or HELP for tech support.</a:t>
            </a:r>
            <a:endParaRPr lang="en-US" sz="200" i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7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466905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01156C-ECDA-624B-B368-79C226D3F0BD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  <p:pic>
        <p:nvPicPr>
          <p:cNvPr id="5" name="Picture 4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22C119D9-A96B-4E48-842F-A4357B033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975" y="1549362"/>
            <a:ext cx="673100" cy="12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40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BBA270-A43F-DC4F-AE9C-1E7BB73BA679}"/>
              </a:ext>
            </a:extLst>
          </p:cNvPr>
          <p:cNvSpPr/>
          <p:nvPr/>
        </p:nvSpPr>
        <p:spPr>
          <a:xfrm>
            <a:off x="0" y="764177"/>
            <a:ext cx="3200400" cy="10646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468C9-4141-F74B-BA6C-546599F853DD}"/>
              </a:ext>
            </a:extLst>
          </p:cNvPr>
          <p:cNvSpPr txBox="1"/>
          <p:nvPr/>
        </p:nvSpPr>
        <p:spPr>
          <a:xfrm>
            <a:off x="600368" y="262984"/>
            <a:ext cx="1999664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Logo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8B1ACC-CD01-C642-BD7C-DF62AC1CD17A}"/>
              </a:ext>
            </a:extLst>
          </p:cNvPr>
          <p:cNvSpPr txBox="1"/>
          <p:nvPr/>
        </p:nvSpPr>
        <p:spPr>
          <a:xfrm>
            <a:off x="111034" y="767153"/>
            <a:ext cx="29783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BE NOTIFIED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Sign up for [COMPANY] alerts and receive important notifications via text message.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D06527-70A0-5540-9A32-696A33A8EF21}"/>
              </a:ext>
            </a:extLst>
          </p:cNvPr>
          <p:cNvSpPr/>
          <p:nvPr/>
        </p:nvSpPr>
        <p:spPr>
          <a:xfrm>
            <a:off x="0" y="1490156"/>
            <a:ext cx="3142885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" dirty="0">
                <a:solidFill>
                  <a:srgbClr val="111111"/>
                </a:solidFill>
                <a:latin typeface="Arial" panose="020B0604020202020204" pitchFamily="34" charset="0"/>
              </a:rPr>
              <a:t>This service is provided by the</a:t>
            </a:r>
            <a:r>
              <a:rPr lang="en-US" sz="500" dirty="0">
                <a:solidFill>
                  <a:srgbClr val="111111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 [insert your location] </a:t>
            </a:r>
            <a:r>
              <a:rPr lang="en-US" sz="500" dirty="0">
                <a:solidFill>
                  <a:srgbClr val="111111"/>
                </a:solidFill>
                <a:latin typeface="Arial" panose="020B0604020202020204" pitchFamily="34" charset="0"/>
              </a:rPr>
              <a:t>at no cost to the public; however, message and data rates may apply depending on your provider and phone services.</a:t>
            </a:r>
            <a:r>
              <a:rPr lang="en-US" sz="500" dirty="0">
                <a:solidFill>
                  <a:srgbClr val="000000"/>
                </a:solidFill>
                <a:latin typeface="Calibri" panose="020F0502020204030204" pitchFamily="34" charset="0"/>
              </a:rPr>
              <a:t> Please refer to your mobile phone's service plan for more information. Visit </a:t>
            </a:r>
            <a:r>
              <a:rPr lang="en-US" sz="500" dirty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smart911.com (or referral URL) </a:t>
            </a:r>
            <a:r>
              <a:rPr lang="en-US" sz="500" dirty="0">
                <a:solidFill>
                  <a:srgbClr val="000000"/>
                </a:solidFill>
                <a:latin typeface="Calibri" panose="020F0502020204030204" pitchFamily="34" charset="0"/>
              </a:rPr>
              <a:t>to create your free safety profile.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164574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A98B15-69DF-4F41-B2B1-49EE78BF67EC}"/>
              </a:ext>
            </a:extLst>
          </p:cNvPr>
          <p:cNvSpPr/>
          <p:nvPr/>
        </p:nvSpPr>
        <p:spPr>
          <a:xfrm>
            <a:off x="0" y="1"/>
            <a:ext cx="3200400" cy="1828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CB8DD7-2C1D-B944-A037-66AE3614455A}"/>
              </a:ext>
            </a:extLst>
          </p:cNvPr>
          <p:cNvSpPr txBox="1"/>
          <p:nvPr/>
        </p:nvSpPr>
        <p:spPr>
          <a:xfrm>
            <a:off x="0" y="519882"/>
            <a:ext cx="3200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URL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Company phone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ED7AAB-AB81-4743-917B-EFF93DDAF02F}"/>
              </a:ext>
            </a:extLst>
          </p:cNvPr>
          <p:cNvSpPr txBox="1"/>
          <p:nvPr/>
        </p:nvSpPr>
        <p:spPr>
          <a:xfrm>
            <a:off x="2466975" y="1355602"/>
            <a:ext cx="78105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chemeClr val="bg1"/>
                </a:solidFill>
              </a:rPr>
              <a:t>POWERED BY:</a:t>
            </a:r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9515F999-58B9-9443-B0AA-783A2F8EF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975" y="1549362"/>
            <a:ext cx="673100" cy="12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4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318</Words>
  <Application>Microsoft Macintosh PowerPoint</Application>
  <PresentationFormat>Custom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Oswald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Sasha Vargas</cp:lastModifiedBy>
  <cp:revision>10</cp:revision>
  <dcterms:created xsi:type="dcterms:W3CDTF">2020-08-10T15:25:43Z</dcterms:created>
  <dcterms:modified xsi:type="dcterms:W3CDTF">2021-05-05T21:11:11Z</dcterms:modified>
</cp:coreProperties>
</file>