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/>
    <p:restoredTop sz="94694"/>
  </p:normalViewPr>
  <p:slideViewPr>
    <p:cSldViewPr snapToGrid="0" snapToObjects="1">
      <p:cViewPr>
        <p:scale>
          <a:sx n="100" d="100"/>
          <a:sy n="100" d="100"/>
        </p:scale>
        <p:origin x="2224" y="-4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0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147A-29D3-594E-A3E9-49B927293A1E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requests@ravemobilesafet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3CF89B9-A895-BF46-9B26-26BD4335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9" y="14294271"/>
            <a:ext cx="2481271" cy="7802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DA110-4D3A-1E46-9445-E625D893DB8A}"/>
              </a:ext>
            </a:extLst>
          </p:cNvPr>
          <p:cNvSpPr/>
          <p:nvPr/>
        </p:nvSpPr>
        <p:spPr>
          <a:xfrm>
            <a:off x="300156" y="361794"/>
            <a:ext cx="945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>
                <a:solidFill>
                  <a:srgbClr val="002060"/>
                </a:solidFill>
                <a:latin typeface="Oswald" pitchFamily="2" charset="77"/>
              </a:rPr>
              <a:t>Save PowerPoint slides as an image or PDF: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8CC2-7CC1-7548-B516-207E6BC221C9}"/>
              </a:ext>
            </a:extLst>
          </p:cNvPr>
          <p:cNvSpPr/>
          <p:nvPr/>
        </p:nvSpPr>
        <p:spPr>
          <a:xfrm>
            <a:off x="477368" y="1737332"/>
            <a:ext cx="9260991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There may be occasions when you will want to export/save a particular PowerPoint slide(s) as an image file or PDF.  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Example you might want to create a high-resolution for social media or website or provide a PDF copy.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Format Types you can save: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PNG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JPEG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GIF (Graphics Interchange Format)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PDF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We recommend using a PNG if your slide contains graphics and a JPEG if you slide contains real-life imagery from a camera.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Here are the steps to saving a selected slide as an image: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Go To File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Save As in the left-hand pane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your desired File Type from the Save As dialog box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Click Save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from the Prompt if you want to save All Slides or the Active Slide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2635E-725F-AA4B-8AF1-A6C9A1DFC31B}"/>
              </a:ext>
            </a:extLst>
          </p:cNvPr>
          <p:cNvSpPr/>
          <p:nvPr/>
        </p:nvSpPr>
        <p:spPr>
          <a:xfrm>
            <a:off x="5508043" y="14684408"/>
            <a:ext cx="51695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20" b="1" cap="all" dirty="0">
                <a:solidFill>
                  <a:srgbClr val="4C4B4B"/>
                </a:solidFill>
                <a:latin typeface="Oswald" pitchFamily="2" charset="77"/>
              </a:rPr>
              <a:t>MARKETING SUPPORT REQUESTS</a:t>
            </a:r>
          </a:p>
          <a:p>
            <a:r>
              <a:rPr lang="en-US" sz="1320" dirty="0">
                <a:solidFill>
                  <a:srgbClr val="4C4B4B"/>
                </a:solidFill>
                <a:latin typeface="Work Sans" pitchFamily="2" charset="77"/>
              </a:rPr>
              <a:t>To speak to a member of our team, </a:t>
            </a:r>
            <a:r>
              <a:rPr lang="en-US" sz="1320" dirty="0">
                <a:solidFill>
                  <a:srgbClr val="137EC4"/>
                </a:solidFill>
                <a:latin typeface="Work Sans" pitchFamily="2" charset="77"/>
                <a:hlinkClick r:id="rId3"/>
              </a:rPr>
              <a:t>email us here</a:t>
            </a:r>
            <a:r>
              <a:rPr lang="en-US" sz="1320" dirty="0">
                <a:solidFill>
                  <a:srgbClr val="4C4B4B"/>
                </a:solidFill>
                <a:latin typeface="Work Sans" pitchFamily="2" charset="77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3305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Be Notified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800" y="1642814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Sign up for [COMPANY] alerts and receive important notifications via text message.</a:t>
            </a:r>
          </a:p>
        </p:txBody>
      </p:sp>
      <p:pic>
        <p:nvPicPr>
          <p:cNvPr id="11" name="Graphic 10" descr="Lightning">
            <a:extLst>
              <a:ext uri="{FF2B5EF4-FFF2-40B4-BE49-F238E27FC236}">
                <a16:creationId xmlns:a16="http://schemas.microsoft.com/office/drawing/2014/main" id="{C687802A-08F9-EE43-91D9-E8CE96F51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273" y="2840347"/>
            <a:ext cx="1327489" cy="1327489"/>
          </a:xfrm>
          <a:prstGeom prst="rect">
            <a:avLst/>
          </a:prstGeom>
        </p:spPr>
      </p:pic>
      <p:pic>
        <p:nvPicPr>
          <p:cNvPr id="12" name="Graphic 11" descr="Building">
            <a:extLst>
              <a:ext uri="{FF2B5EF4-FFF2-40B4-BE49-F238E27FC236}">
                <a16:creationId xmlns:a16="http://schemas.microsoft.com/office/drawing/2014/main" id="{0B44E9A7-BB57-AF44-AA06-C25FC25FE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4794" y="3089468"/>
            <a:ext cx="828574" cy="828574"/>
          </a:xfrm>
          <a:prstGeom prst="rect">
            <a:avLst/>
          </a:prstGeom>
        </p:spPr>
      </p:pic>
      <p:pic>
        <p:nvPicPr>
          <p:cNvPr id="13" name="Graphic 12" descr="Warning">
            <a:extLst>
              <a:ext uri="{FF2B5EF4-FFF2-40B4-BE49-F238E27FC236}">
                <a16:creationId xmlns:a16="http://schemas.microsoft.com/office/drawing/2014/main" id="{FB71F082-0C6F-C348-8937-58A172673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3643" y="3060669"/>
            <a:ext cx="828574" cy="828574"/>
          </a:xfrm>
          <a:prstGeom prst="rect">
            <a:avLst/>
          </a:prstGeom>
        </p:spPr>
      </p:pic>
      <p:pic>
        <p:nvPicPr>
          <p:cNvPr id="14" name="Graphic 13" descr="Daily calendar">
            <a:extLst>
              <a:ext uri="{FF2B5EF4-FFF2-40B4-BE49-F238E27FC236}">
                <a16:creationId xmlns:a16="http://schemas.microsoft.com/office/drawing/2014/main" id="{041C0267-CFE0-5548-88E2-EBBC0E44AA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46743" y="2982510"/>
            <a:ext cx="1029714" cy="10297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822D42-8162-8C41-9834-4D9618483657}"/>
              </a:ext>
            </a:extLst>
          </p:cNvPr>
          <p:cNvSpPr/>
          <p:nvPr/>
        </p:nvSpPr>
        <p:spPr>
          <a:xfrm>
            <a:off x="932812" y="3994558"/>
            <a:ext cx="17733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995769-D5F2-054E-8188-92BD14FF448F}"/>
              </a:ext>
            </a:extLst>
          </p:cNvPr>
          <p:cNvSpPr/>
          <p:nvPr/>
        </p:nvSpPr>
        <p:spPr>
          <a:xfrm>
            <a:off x="3136421" y="400103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B13790-B7FB-5F45-A5CA-7042A0C372F5}"/>
              </a:ext>
            </a:extLst>
          </p:cNvPr>
          <p:cNvSpPr/>
          <p:nvPr/>
        </p:nvSpPr>
        <p:spPr>
          <a:xfrm>
            <a:off x="4703569" y="3994558"/>
            <a:ext cx="2408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AB8FC-C52F-D947-9C1B-78AECCC55640}"/>
              </a:ext>
            </a:extLst>
          </p:cNvPr>
          <p:cNvSpPr/>
          <p:nvPr/>
        </p:nvSpPr>
        <p:spPr>
          <a:xfrm>
            <a:off x="7319542" y="3997896"/>
            <a:ext cx="1603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HOLIDAYS &amp; EVENTS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4029367" y="14553673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37D7A1-A1D1-3F40-B876-6BE3A4787D8B}"/>
              </a:ext>
            </a:extLst>
          </p:cNvPr>
          <p:cNvGrpSpPr/>
          <p:nvPr/>
        </p:nvGrpSpPr>
        <p:grpSpPr>
          <a:xfrm>
            <a:off x="8184916" y="14448874"/>
            <a:ext cx="1475630" cy="771402"/>
            <a:chOff x="8184916" y="14448874"/>
            <a:chExt cx="1475630" cy="771402"/>
          </a:xfrm>
        </p:grpSpPr>
        <p:pic>
          <p:nvPicPr>
            <p:cNvPr id="3" name="Picture 2" descr="A sign in the dark&#10;&#10;Description automatically generated">
              <a:extLst>
                <a:ext uri="{FF2B5EF4-FFF2-40B4-BE49-F238E27FC236}">
                  <a16:creationId xmlns:a16="http://schemas.microsoft.com/office/drawing/2014/main" id="{D8B167A7-EE07-7444-82BB-09928A4B8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84916" y="14773398"/>
              <a:ext cx="1475630" cy="44687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99762E-E47E-144F-90C8-4B75A035BB6A}"/>
                </a:ext>
              </a:extLst>
            </p:cNvPr>
            <p:cNvSpPr/>
            <p:nvPr/>
          </p:nvSpPr>
          <p:spPr>
            <a:xfrm>
              <a:off x="8184916" y="14448874"/>
              <a:ext cx="14164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POWERED BY: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1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05033A-3E24-734B-AFFA-4286FDEBBAF7}"/>
              </a:ext>
            </a:extLst>
          </p:cNvPr>
          <p:cNvSpPr/>
          <p:nvPr/>
        </p:nvSpPr>
        <p:spPr>
          <a:xfrm>
            <a:off x="1" y="322627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Informed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5D63B-55DE-F24D-B156-927EADAF4690}"/>
              </a:ext>
            </a:extLst>
          </p:cNvPr>
          <p:cNvSpPr txBox="1"/>
          <p:nvPr/>
        </p:nvSpPr>
        <p:spPr>
          <a:xfrm>
            <a:off x="685799" y="1467001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Sign up to receive alerts. 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Text [KEYWORD] to [SHORTCODE] and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receive important notifications.</a:t>
            </a:r>
          </a:p>
        </p:txBody>
      </p:sp>
      <p:pic>
        <p:nvPicPr>
          <p:cNvPr id="4" name="Graphic 3" descr="Lightning">
            <a:extLst>
              <a:ext uri="{FF2B5EF4-FFF2-40B4-BE49-F238E27FC236}">
                <a16:creationId xmlns:a16="http://schemas.microsoft.com/office/drawing/2014/main" id="{6A2BFEE9-B559-A445-8DD0-138F7969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5273" y="3244385"/>
            <a:ext cx="1327489" cy="1327489"/>
          </a:xfrm>
          <a:prstGeom prst="rect">
            <a:avLst/>
          </a:prstGeom>
        </p:spPr>
      </p:pic>
      <p:pic>
        <p:nvPicPr>
          <p:cNvPr id="5" name="Graphic 4" descr="Building">
            <a:extLst>
              <a:ext uri="{FF2B5EF4-FFF2-40B4-BE49-F238E27FC236}">
                <a16:creationId xmlns:a16="http://schemas.microsoft.com/office/drawing/2014/main" id="{D5991845-5F06-8B48-B9F5-9513633C4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4794" y="3493506"/>
            <a:ext cx="828574" cy="828574"/>
          </a:xfrm>
          <a:prstGeom prst="rect">
            <a:avLst/>
          </a:prstGeom>
        </p:spPr>
      </p:pic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7D15349F-A076-D34E-BB42-2F2453742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3643" y="3464707"/>
            <a:ext cx="828574" cy="828574"/>
          </a:xfrm>
          <a:prstGeom prst="rect">
            <a:avLst/>
          </a:prstGeom>
        </p:spPr>
      </p:pic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8244ACAC-FCBB-244D-BF60-98A6254509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46743" y="3386548"/>
            <a:ext cx="1029714" cy="1029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EAEE52-C783-9C43-B8D7-EAA7CEF289E3}"/>
              </a:ext>
            </a:extLst>
          </p:cNvPr>
          <p:cNvSpPr/>
          <p:nvPr/>
        </p:nvSpPr>
        <p:spPr>
          <a:xfrm>
            <a:off x="932812" y="4398596"/>
            <a:ext cx="17733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005502-50A9-E048-93C5-BB73D91F78CC}"/>
              </a:ext>
            </a:extLst>
          </p:cNvPr>
          <p:cNvSpPr/>
          <p:nvPr/>
        </p:nvSpPr>
        <p:spPr>
          <a:xfrm>
            <a:off x="3136421" y="4405072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9F104-7338-C248-ABEE-60CE3059E299}"/>
              </a:ext>
            </a:extLst>
          </p:cNvPr>
          <p:cNvSpPr/>
          <p:nvPr/>
        </p:nvSpPr>
        <p:spPr>
          <a:xfrm>
            <a:off x="4703569" y="4398596"/>
            <a:ext cx="2408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AE904-EF3A-5645-9E1F-10B2E423E000}"/>
              </a:ext>
            </a:extLst>
          </p:cNvPr>
          <p:cNvSpPr/>
          <p:nvPr/>
        </p:nvSpPr>
        <p:spPr>
          <a:xfrm>
            <a:off x="7319542" y="4401934"/>
            <a:ext cx="1603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HOLIDAYS &amp; EVENTS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C8C56-0BFF-DC46-A0B8-C2D2005A528E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66974-D6A7-9D46-9BCB-67AFB6060DC0}"/>
              </a:ext>
            </a:extLst>
          </p:cNvPr>
          <p:cNvSpPr txBox="1"/>
          <p:nvPr/>
        </p:nvSpPr>
        <p:spPr>
          <a:xfrm>
            <a:off x="4029367" y="14553673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15F87F-F314-FD40-B496-A19D81189F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9651" y="4750126"/>
            <a:ext cx="5359098" cy="969485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25657E-683B-AE45-8528-8045215211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7802" y="7099678"/>
            <a:ext cx="3019069" cy="785575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50C2F86-C316-F948-8240-BA7ABF15E9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8913" y="8158147"/>
            <a:ext cx="3264922" cy="153085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C28F957-D4BD-5A4F-AD7C-2DF43F4E6A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0027" y="9939761"/>
            <a:ext cx="3264922" cy="15308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FEAC27-21CD-F542-B252-C88C65ED846F}"/>
              </a:ext>
            </a:extLst>
          </p:cNvPr>
          <p:cNvSpPr/>
          <p:nvPr/>
        </p:nvSpPr>
        <p:spPr>
          <a:xfrm>
            <a:off x="3959850" y="7193985"/>
            <a:ext cx="2634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[KEYWORD] 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53D8AC-4F5F-BF4A-A1E8-7378314EA374}"/>
              </a:ext>
            </a:extLst>
          </p:cNvPr>
          <p:cNvSpPr/>
          <p:nvPr/>
        </p:nvSpPr>
        <p:spPr>
          <a:xfrm>
            <a:off x="3689449" y="6221168"/>
            <a:ext cx="27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[SHORTCODE]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CCD0A2-4100-FA48-B3E3-8FD8E7D4A152}"/>
              </a:ext>
            </a:extLst>
          </p:cNvPr>
          <p:cNvSpPr/>
          <p:nvPr/>
        </p:nvSpPr>
        <p:spPr>
          <a:xfrm>
            <a:off x="3515716" y="8253755"/>
            <a:ext cx="302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Welcome to [ORG NAME] alerts! Reply STOP to cancel. Msg &amp; data rates apply.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B0018E-24F6-D745-A554-7A8DA413B46D}"/>
              </a:ext>
            </a:extLst>
          </p:cNvPr>
          <p:cNvSpPr/>
          <p:nvPr/>
        </p:nvSpPr>
        <p:spPr>
          <a:xfrm>
            <a:off x="3474794" y="10089781"/>
            <a:ext cx="302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CFEE18-6E5A-784C-95EC-75A657414C73}"/>
              </a:ext>
            </a:extLst>
          </p:cNvPr>
          <p:cNvGrpSpPr/>
          <p:nvPr/>
        </p:nvGrpSpPr>
        <p:grpSpPr>
          <a:xfrm>
            <a:off x="8184916" y="14448874"/>
            <a:ext cx="1475630" cy="771402"/>
            <a:chOff x="8184916" y="14448874"/>
            <a:chExt cx="1475630" cy="771402"/>
          </a:xfrm>
        </p:grpSpPr>
        <p:pic>
          <p:nvPicPr>
            <p:cNvPr id="23" name="Picture 22" descr="A sign in the dark&#10;&#10;Description automatically generated">
              <a:extLst>
                <a:ext uri="{FF2B5EF4-FFF2-40B4-BE49-F238E27FC236}">
                  <a16:creationId xmlns:a16="http://schemas.microsoft.com/office/drawing/2014/main" id="{BFB81947-1BF9-504C-B4DA-17A7B6174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84916" y="14773398"/>
              <a:ext cx="1475630" cy="44687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81A6E9-17F9-F641-AED7-0FF8298C7869}"/>
                </a:ext>
              </a:extLst>
            </p:cNvPr>
            <p:cNvSpPr/>
            <p:nvPr/>
          </p:nvSpPr>
          <p:spPr>
            <a:xfrm>
              <a:off x="8184916" y="14448874"/>
              <a:ext cx="14164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POWERED BY: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22E2280-0A44-7F41-A894-A104D76737AD}"/>
              </a:ext>
            </a:extLst>
          </p:cNvPr>
          <p:cNvSpPr/>
          <p:nvPr/>
        </p:nvSpPr>
        <p:spPr>
          <a:xfrm>
            <a:off x="7290673" y="11911263"/>
            <a:ext cx="25518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Message and data rates may apply. Text messages are sent on an as-needed basis. Go to </a:t>
            </a:r>
            <a:r>
              <a:rPr lang="en-US" sz="1400" dirty="0" err="1"/>
              <a:t>getrave.com</a:t>
            </a:r>
            <a:r>
              <a:rPr lang="en-US" sz="1400" dirty="0"/>
              <a:t> for privacy and terms information.</a:t>
            </a:r>
          </a:p>
          <a:p>
            <a:r>
              <a:rPr lang="en-US" sz="1400" dirty="0"/>
              <a:t>Text STOP to </a:t>
            </a:r>
            <a:r>
              <a:rPr lang="en-US" sz="1400" dirty="0">
                <a:highlight>
                  <a:srgbClr val="FFFF00"/>
                </a:highlight>
              </a:rPr>
              <a:t>&lt;short code&gt; </a:t>
            </a:r>
            <a:r>
              <a:rPr lang="en-US" sz="1400" dirty="0"/>
              <a:t>to cancel or HELP for tech support.</a:t>
            </a:r>
          </a:p>
        </p:txBody>
      </p:sp>
    </p:spTree>
    <p:extLst>
      <p:ext uri="{BB962C8B-B14F-4D97-AF65-F5344CB8AC3E}">
        <p14:creationId xmlns:p14="http://schemas.microsoft.com/office/powerpoint/2010/main" val="397904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340</Words>
  <Application>Microsoft Macintosh PowerPoint</Application>
  <PresentationFormat>Custom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Oswald</vt:lpstr>
      <vt:lpstr>Work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6</cp:revision>
  <dcterms:created xsi:type="dcterms:W3CDTF">2020-08-10T15:13:13Z</dcterms:created>
  <dcterms:modified xsi:type="dcterms:W3CDTF">2021-05-06T21:02:14Z</dcterms:modified>
</cp:coreProperties>
</file>