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3200400" cy="1828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400" d="100"/>
          <a:sy n="400" d="100"/>
        </p:scale>
        <p:origin x="135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299297"/>
            <a:ext cx="2400300" cy="636693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960543"/>
            <a:ext cx="2400300" cy="441537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1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0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" y="97367"/>
            <a:ext cx="690086" cy="1549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" y="97367"/>
            <a:ext cx="2030254" cy="1549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0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0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455930"/>
            <a:ext cx="2760345" cy="760730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1223857"/>
            <a:ext cx="2760345" cy="400050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486833"/>
            <a:ext cx="1360170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486833"/>
            <a:ext cx="1360170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9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97367"/>
            <a:ext cx="2760345" cy="3534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448310"/>
            <a:ext cx="1353919" cy="219710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668020"/>
            <a:ext cx="1353919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" y="448310"/>
            <a:ext cx="1360587" cy="219710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" y="668020"/>
            <a:ext cx="1360587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4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7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1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121920"/>
            <a:ext cx="1032212" cy="426720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263314"/>
            <a:ext cx="1620203" cy="1299633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548640"/>
            <a:ext cx="1032212" cy="1016423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2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121920"/>
            <a:ext cx="1032212" cy="426720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263314"/>
            <a:ext cx="1620203" cy="1299633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548640"/>
            <a:ext cx="1032212" cy="1016423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7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97367"/>
            <a:ext cx="2760345" cy="353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486833"/>
            <a:ext cx="2760345" cy="116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1695027"/>
            <a:ext cx="72009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77CC-C30B-5846-8C7D-1EA3A8096E71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1695027"/>
            <a:ext cx="1080135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1695027"/>
            <a:ext cx="72009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4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BBA270-A43F-DC4F-AE9C-1E7BB73BA679}"/>
              </a:ext>
            </a:extLst>
          </p:cNvPr>
          <p:cNvSpPr/>
          <p:nvPr/>
        </p:nvSpPr>
        <p:spPr>
          <a:xfrm>
            <a:off x="0" y="764177"/>
            <a:ext cx="3200400" cy="10646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468C9-4141-F74B-BA6C-546599F853DD}"/>
              </a:ext>
            </a:extLst>
          </p:cNvPr>
          <p:cNvSpPr txBox="1"/>
          <p:nvPr/>
        </p:nvSpPr>
        <p:spPr>
          <a:xfrm>
            <a:off x="600368" y="262984"/>
            <a:ext cx="199966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8B1ACC-CD01-C642-BD7C-DF62AC1CD17A}"/>
              </a:ext>
            </a:extLst>
          </p:cNvPr>
          <p:cNvSpPr txBox="1"/>
          <p:nvPr/>
        </p:nvSpPr>
        <p:spPr>
          <a:xfrm>
            <a:off x="111034" y="696233"/>
            <a:ext cx="2978331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 INFORMED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Sign up to receive alerts.  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Text [KEYWORD] to [SHORTCODE] and receive important notifications.</a:t>
            </a:r>
          </a:p>
          <a:p>
            <a:pPr algn="ctr"/>
            <a:r>
              <a:rPr lang="en-US" sz="5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Message and data rates may apply. Text messages are sent on an as-needed basis. </a:t>
            </a:r>
          </a:p>
          <a:p>
            <a:pPr algn="ctr"/>
            <a:r>
              <a:rPr lang="en-US" sz="5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 to </a:t>
            </a:r>
            <a:r>
              <a:rPr lang="en-US" sz="500" i="1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getrave.com</a:t>
            </a:r>
            <a:r>
              <a:rPr lang="en-US" sz="5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for privacy and terms information.</a:t>
            </a:r>
          </a:p>
          <a:p>
            <a:pPr algn="ctr"/>
            <a:r>
              <a:rPr lang="en-US" sz="5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Text STOP to &lt;short code&gt; to cancel or HELP for tech support.</a:t>
            </a:r>
          </a:p>
        </p:txBody>
      </p:sp>
    </p:spTree>
    <p:extLst>
      <p:ext uri="{BB962C8B-B14F-4D97-AF65-F5344CB8AC3E}">
        <p14:creationId xmlns:p14="http://schemas.microsoft.com/office/powerpoint/2010/main" val="197477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A98B15-69DF-4F41-B2B1-49EE78BF67EC}"/>
              </a:ext>
            </a:extLst>
          </p:cNvPr>
          <p:cNvSpPr/>
          <p:nvPr/>
        </p:nvSpPr>
        <p:spPr>
          <a:xfrm>
            <a:off x="0" y="1"/>
            <a:ext cx="3200400" cy="1828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CB8DD7-2C1D-B944-A037-66AE3614455A}"/>
              </a:ext>
            </a:extLst>
          </p:cNvPr>
          <p:cNvSpPr txBox="1"/>
          <p:nvPr/>
        </p:nvSpPr>
        <p:spPr>
          <a:xfrm>
            <a:off x="0" y="466905"/>
            <a:ext cx="3200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URL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 phone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6BA7AD-4DBA-6549-859C-61B707963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176" y="1530821"/>
            <a:ext cx="539750" cy="1634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01156C-ECDA-624B-B368-79C226D3F0BD}"/>
              </a:ext>
            </a:extLst>
          </p:cNvPr>
          <p:cNvSpPr txBox="1"/>
          <p:nvPr/>
        </p:nvSpPr>
        <p:spPr>
          <a:xfrm>
            <a:off x="2466975" y="1355602"/>
            <a:ext cx="7810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</a:rPr>
              <a:t>POWERED BY:</a:t>
            </a:r>
          </a:p>
        </p:txBody>
      </p:sp>
    </p:spTree>
    <p:extLst>
      <p:ext uri="{BB962C8B-B14F-4D97-AF65-F5344CB8AC3E}">
        <p14:creationId xmlns:p14="http://schemas.microsoft.com/office/powerpoint/2010/main" val="10768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BBA270-A43F-DC4F-AE9C-1E7BB73BA679}"/>
              </a:ext>
            </a:extLst>
          </p:cNvPr>
          <p:cNvSpPr/>
          <p:nvPr/>
        </p:nvSpPr>
        <p:spPr>
          <a:xfrm>
            <a:off x="0" y="764177"/>
            <a:ext cx="3200400" cy="106462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468C9-4141-F74B-BA6C-546599F853DD}"/>
              </a:ext>
            </a:extLst>
          </p:cNvPr>
          <p:cNvSpPr txBox="1"/>
          <p:nvPr/>
        </p:nvSpPr>
        <p:spPr>
          <a:xfrm>
            <a:off x="600368" y="262984"/>
            <a:ext cx="199966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8B1ACC-CD01-C642-BD7C-DF62AC1CD17A}"/>
              </a:ext>
            </a:extLst>
          </p:cNvPr>
          <p:cNvSpPr txBox="1"/>
          <p:nvPr/>
        </p:nvSpPr>
        <p:spPr>
          <a:xfrm>
            <a:off x="111034" y="832758"/>
            <a:ext cx="29783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ALWAYS BE NOTIFIED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Sign up for [COMPANY] alerts and receive important notifications via text message.</a:t>
            </a:r>
          </a:p>
        </p:txBody>
      </p:sp>
    </p:spTree>
    <p:extLst>
      <p:ext uri="{BB962C8B-B14F-4D97-AF65-F5344CB8AC3E}">
        <p14:creationId xmlns:p14="http://schemas.microsoft.com/office/powerpoint/2010/main" val="216457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A98B15-69DF-4F41-B2B1-49EE78BF67EC}"/>
              </a:ext>
            </a:extLst>
          </p:cNvPr>
          <p:cNvSpPr/>
          <p:nvPr/>
        </p:nvSpPr>
        <p:spPr>
          <a:xfrm>
            <a:off x="0" y="1"/>
            <a:ext cx="3200400" cy="1828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CB8DD7-2C1D-B944-A037-66AE3614455A}"/>
              </a:ext>
            </a:extLst>
          </p:cNvPr>
          <p:cNvSpPr txBox="1"/>
          <p:nvPr/>
        </p:nvSpPr>
        <p:spPr>
          <a:xfrm>
            <a:off x="0" y="519882"/>
            <a:ext cx="3200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URL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 phone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51B62DD0-EBED-9D4C-BDE4-A4FE6503E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176" y="1530821"/>
            <a:ext cx="539750" cy="1634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ED7AAB-AB81-4743-917B-EFF93DDAF02F}"/>
              </a:ext>
            </a:extLst>
          </p:cNvPr>
          <p:cNvSpPr txBox="1"/>
          <p:nvPr/>
        </p:nvSpPr>
        <p:spPr>
          <a:xfrm>
            <a:off x="2466975" y="1355602"/>
            <a:ext cx="7810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</a:rPr>
              <a:t>POWERED BY:</a:t>
            </a:r>
          </a:p>
        </p:txBody>
      </p:sp>
    </p:spTree>
    <p:extLst>
      <p:ext uri="{BB962C8B-B14F-4D97-AF65-F5344CB8AC3E}">
        <p14:creationId xmlns:p14="http://schemas.microsoft.com/office/powerpoint/2010/main" val="246794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97</Words>
  <Application>Microsoft Macintosh PowerPoint</Application>
  <PresentationFormat>Custom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Rottino</dc:creator>
  <cp:lastModifiedBy>Sasha Vargas</cp:lastModifiedBy>
  <cp:revision>7</cp:revision>
  <dcterms:created xsi:type="dcterms:W3CDTF">2020-08-10T15:25:43Z</dcterms:created>
  <dcterms:modified xsi:type="dcterms:W3CDTF">2021-05-06T21:03:43Z</dcterms:modified>
</cp:coreProperties>
</file>