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3200400" cy="1828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94"/>
  </p:normalViewPr>
  <p:slideViewPr>
    <p:cSldViewPr snapToGrid="0" snapToObjects="1">
      <p:cViewPr varScale="1">
        <p:scale>
          <a:sx n="400" d="100"/>
          <a:sy n="400" d="100"/>
        </p:scale>
        <p:origin x="1256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050" y="299297"/>
            <a:ext cx="2400300" cy="636693"/>
          </a:xfrm>
        </p:spPr>
        <p:txBody>
          <a:bodyPr anchor="b"/>
          <a:lstStyle>
            <a:lvl1pPr algn="ctr">
              <a:defRPr sz="15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960543"/>
            <a:ext cx="2400300" cy="441537"/>
          </a:xfrm>
        </p:spPr>
        <p:txBody>
          <a:bodyPr/>
          <a:lstStyle>
            <a:lvl1pPr marL="0" indent="0" algn="ctr">
              <a:buNone/>
              <a:defRPr sz="630"/>
            </a:lvl1pPr>
            <a:lvl2pPr marL="120015" indent="0" algn="ctr">
              <a:buNone/>
              <a:defRPr sz="525"/>
            </a:lvl2pPr>
            <a:lvl3pPr marL="240030" indent="0" algn="ctr">
              <a:buNone/>
              <a:defRPr sz="472"/>
            </a:lvl3pPr>
            <a:lvl4pPr marL="360045" indent="0" algn="ctr">
              <a:buNone/>
              <a:defRPr sz="420"/>
            </a:lvl4pPr>
            <a:lvl5pPr marL="480060" indent="0" algn="ctr">
              <a:buNone/>
              <a:defRPr sz="420"/>
            </a:lvl5pPr>
            <a:lvl6pPr marL="600075" indent="0" algn="ctr">
              <a:buNone/>
              <a:defRPr sz="420"/>
            </a:lvl6pPr>
            <a:lvl7pPr marL="720090" indent="0" algn="ctr">
              <a:buNone/>
              <a:defRPr sz="420"/>
            </a:lvl7pPr>
            <a:lvl8pPr marL="840105" indent="0" algn="ctr">
              <a:buNone/>
              <a:defRPr sz="420"/>
            </a:lvl8pPr>
            <a:lvl9pPr marL="960120" indent="0" algn="ctr">
              <a:buNone/>
              <a:defRPr sz="4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8/10/20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19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8/10/20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502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0286" y="97367"/>
            <a:ext cx="690086" cy="1549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" y="97367"/>
            <a:ext cx="2030254" cy="1549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8/10/20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03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8/10/20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03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1" y="455930"/>
            <a:ext cx="2760345" cy="760730"/>
          </a:xfrm>
        </p:spPr>
        <p:txBody>
          <a:bodyPr anchor="b"/>
          <a:lstStyle>
            <a:lvl1pPr>
              <a:defRPr sz="15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361" y="1223857"/>
            <a:ext cx="2760345" cy="400050"/>
          </a:xfrm>
        </p:spPr>
        <p:txBody>
          <a:bodyPr/>
          <a:lstStyle>
            <a:lvl1pPr marL="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1pPr>
            <a:lvl2pPr marL="120015" indent="0">
              <a:buNone/>
              <a:defRPr sz="525">
                <a:solidFill>
                  <a:schemeClr val="tx1">
                    <a:tint val="75000"/>
                  </a:schemeClr>
                </a:solidFill>
              </a:defRPr>
            </a:lvl2pPr>
            <a:lvl3pPr marL="240030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3pPr>
            <a:lvl4pPr marL="36004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4pPr>
            <a:lvl5pPr marL="48006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5pPr>
            <a:lvl6pPr marL="60007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6pPr>
            <a:lvl7pPr marL="72009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7pPr>
            <a:lvl8pPr marL="84010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8pPr>
            <a:lvl9pPr marL="96012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8/10/20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221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8" y="486833"/>
            <a:ext cx="1360170" cy="116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3" y="486833"/>
            <a:ext cx="1360170" cy="116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8/10/20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9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" y="97367"/>
            <a:ext cx="2760345" cy="35348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45" y="448310"/>
            <a:ext cx="1353919" cy="219710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445" y="668020"/>
            <a:ext cx="1353919" cy="982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0202" y="448310"/>
            <a:ext cx="1360587" cy="219710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0202" y="668020"/>
            <a:ext cx="1360587" cy="982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8/10/20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40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8/10/20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77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8/10/20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1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5" y="121920"/>
            <a:ext cx="1032212" cy="426720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587" y="263314"/>
            <a:ext cx="1620203" cy="1299633"/>
          </a:xfrm>
        </p:spPr>
        <p:txBody>
          <a:bodyPr/>
          <a:lstStyle>
            <a:lvl1pPr>
              <a:defRPr sz="840"/>
            </a:lvl1pPr>
            <a:lvl2pPr>
              <a:defRPr sz="735"/>
            </a:lvl2pPr>
            <a:lvl3pPr>
              <a:defRPr sz="630"/>
            </a:lvl3pPr>
            <a:lvl4pPr>
              <a:defRPr sz="525"/>
            </a:lvl4pPr>
            <a:lvl5pPr>
              <a:defRPr sz="525"/>
            </a:lvl5pPr>
            <a:lvl6pPr>
              <a:defRPr sz="525"/>
            </a:lvl6pPr>
            <a:lvl7pPr>
              <a:defRPr sz="525"/>
            </a:lvl7pPr>
            <a:lvl8pPr>
              <a:defRPr sz="525"/>
            </a:lvl8pPr>
            <a:lvl9pPr>
              <a:defRPr sz="5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5" y="548640"/>
            <a:ext cx="1032212" cy="1016423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8/10/20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2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5" y="121920"/>
            <a:ext cx="1032212" cy="426720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60587" y="263314"/>
            <a:ext cx="1620203" cy="1299633"/>
          </a:xfrm>
        </p:spPr>
        <p:txBody>
          <a:bodyPr anchor="t"/>
          <a:lstStyle>
            <a:lvl1pPr marL="0" indent="0">
              <a:buNone/>
              <a:defRPr sz="840"/>
            </a:lvl1pPr>
            <a:lvl2pPr marL="120015" indent="0">
              <a:buNone/>
              <a:defRPr sz="735"/>
            </a:lvl2pPr>
            <a:lvl3pPr marL="240030" indent="0">
              <a:buNone/>
              <a:defRPr sz="630"/>
            </a:lvl3pPr>
            <a:lvl4pPr marL="360045" indent="0">
              <a:buNone/>
              <a:defRPr sz="525"/>
            </a:lvl4pPr>
            <a:lvl5pPr marL="480060" indent="0">
              <a:buNone/>
              <a:defRPr sz="525"/>
            </a:lvl5pPr>
            <a:lvl6pPr marL="600075" indent="0">
              <a:buNone/>
              <a:defRPr sz="525"/>
            </a:lvl6pPr>
            <a:lvl7pPr marL="720090" indent="0">
              <a:buNone/>
              <a:defRPr sz="525"/>
            </a:lvl7pPr>
            <a:lvl8pPr marL="840105" indent="0">
              <a:buNone/>
              <a:defRPr sz="525"/>
            </a:lvl8pPr>
            <a:lvl9pPr marL="960120" indent="0">
              <a:buNone/>
              <a:defRPr sz="5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5" y="548640"/>
            <a:ext cx="1032212" cy="1016423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8/10/20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7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028" y="97367"/>
            <a:ext cx="2760345" cy="353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8" y="486833"/>
            <a:ext cx="2760345" cy="1160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0028" y="1695027"/>
            <a:ext cx="720090" cy="97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177CC-C30B-5846-8C7D-1EA3A8096E71}" type="datetimeFigureOut">
              <a:rPr lang="en-US" smtClean="0"/>
              <a:t>8/10/20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0133" y="1695027"/>
            <a:ext cx="1080135" cy="97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0283" y="1695027"/>
            <a:ext cx="720090" cy="97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648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0030" rtl="0" eaLnBrk="1" latinLnBrk="0" hangingPunct="1">
        <a:lnSpc>
          <a:spcPct val="90000"/>
        </a:lnSpc>
        <a:spcBef>
          <a:spcPct val="0"/>
        </a:spcBef>
        <a:buNone/>
        <a:defRPr sz="11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08" indent="-60008" algn="l" defTabSz="24003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735" kern="1200">
          <a:solidFill>
            <a:schemeClr val="tx1"/>
          </a:solidFill>
          <a:latin typeface="+mn-lt"/>
          <a:ea typeface="+mn-ea"/>
          <a:cs typeface="+mn-cs"/>
        </a:defRPr>
      </a:lvl1pPr>
      <a:lvl2pPr marL="18002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0003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3pPr>
      <a:lvl4pPr marL="42005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54006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6008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8009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90011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102012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1pPr>
      <a:lvl2pPr marL="12001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48006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0007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2009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84010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96012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EBBA270-A43F-DC4F-AE9C-1E7BB73BA679}"/>
              </a:ext>
            </a:extLst>
          </p:cNvPr>
          <p:cNvSpPr/>
          <p:nvPr/>
        </p:nvSpPr>
        <p:spPr>
          <a:xfrm>
            <a:off x="0" y="764177"/>
            <a:ext cx="3200400" cy="106462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8468C9-4141-F74B-BA6C-546599F853DD}"/>
              </a:ext>
            </a:extLst>
          </p:cNvPr>
          <p:cNvSpPr txBox="1"/>
          <p:nvPr/>
        </p:nvSpPr>
        <p:spPr>
          <a:xfrm>
            <a:off x="600368" y="262984"/>
            <a:ext cx="1999664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/>
              <a:t>Logo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8B1ACC-CD01-C642-BD7C-DF62AC1CD17A}"/>
              </a:ext>
            </a:extLst>
          </p:cNvPr>
          <p:cNvSpPr txBox="1"/>
          <p:nvPr/>
        </p:nvSpPr>
        <p:spPr>
          <a:xfrm>
            <a:off x="111034" y="832758"/>
            <a:ext cx="297833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STAY INFORMED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Sign up to receive alerts.  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Text [KEYWORD] to [SHORTCODE] and receive important notifications.</a:t>
            </a:r>
          </a:p>
        </p:txBody>
      </p:sp>
    </p:spTree>
    <p:extLst>
      <p:ext uri="{BB962C8B-B14F-4D97-AF65-F5344CB8AC3E}">
        <p14:creationId xmlns:p14="http://schemas.microsoft.com/office/powerpoint/2010/main" val="1974777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A98B15-69DF-4F41-B2B1-49EE78BF67EC}"/>
              </a:ext>
            </a:extLst>
          </p:cNvPr>
          <p:cNvSpPr/>
          <p:nvPr/>
        </p:nvSpPr>
        <p:spPr>
          <a:xfrm>
            <a:off x="0" y="1"/>
            <a:ext cx="3200400" cy="1828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CB8DD7-2C1D-B944-A037-66AE3614455A}"/>
              </a:ext>
            </a:extLst>
          </p:cNvPr>
          <p:cNvSpPr txBox="1"/>
          <p:nvPr/>
        </p:nvSpPr>
        <p:spPr>
          <a:xfrm>
            <a:off x="0" y="466905"/>
            <a:ext cx="32004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Company URL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Company phone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EB6BA7AD-4DBA-6549-859C-61B7079636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3176" y="1530821"/>
            <a:ext cx="539750" cy="16345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201156C-ECDA-624B-B368-79C226D3F0BD}"/>
              </a:ext>
            </a:extLst>
          </p:cNvPr>
          <p:cNvSpPr txBox="1"/>
          <p:nvPr/>
        </p:nvSpPr>
        <p:spPr>
          <a:xfrm>
            <a:off x="2466975" y="1355602"/>
            <a:ext cx="7810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chemeClr val="bg1"/>
                </a:solidFill>
              </a:rPr>
              <a:t>POWERED BY:</a:t>
            </a:r>
          </a:p>
        </p:txBody>
      </p:sp>
    </p:spTree>
    <p:extLst>
      <p:ext uri="{BB962C8B-B14F-4D97-AF65-F5344CB8AC3E}">
        <p14:creationId xmlns:p14="http://schemas.microsoft.com/office/powerpoint/2010/main" val="1076840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EBBA270-A43F-DC4F-AE9C-1E7BB73BA679}"/>
              </a:ext>
            </a:extLst>
          </p:cNvPr>
          <p:cNvSpPr/>
          <p:nvPr/>
        </p:nvSpPr>
        <p:spPr>
          <a:xfrm>
            <a:off x="0" y="764177"/>
            <a:ext cx="3200400" cy="106462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8468C9-4141-F74B-BA6C-546599F853DD}"/>
              </a:ext>
            </a:extLst>
          </p:cNvPr>
          <p:cNvSpPr txBox="1"/>
          <p:nvPr/>
        </p:nvSpPr>
        <p:spPr>
          <a:xfrm>
            <a:off x="600368" y="262984"/>
            <a:ext cx="1999664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/>
              <a:t>Logo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8B1ACC-CD01-C642-BD7C-DF62AC1CD17A}"/>
              </a:ext>
            </a:extLst>
          </p:cNvPr>
          <p:cNvSpPr txBox="1"/>
          <p:nvPr/>
        </p:nvSpPr>
        <p:spPr>
          <a:xfrm>
            <a:off x="111034" y="832758"/>
            <a:ext cx="29783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ALWAYS BE NOTIFIED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Sign up for [COMPANY] alerts and receive important notifications via text message.</a:t>
            </a:r>
          </a:p>
        </p:txBody>
      </p:sp>
    </p:spTree>
    <p:extLst>
      <p:ext uri="{BB962C8B-B14F-4D97-AF65-F5344CB8AC3E}">
        <p14:creationId xmlns:p14="http://schemas.microsoft.com/office/powerpoint/2010/main" val="2164574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A98B15-69DF-4F41-B2B1-49EE78BF67EC}"/>
              </a:ext>
            </a:extLst>
          </p:cNvPr>
          <p:cNvSpPr/>
          <p:nvPr/>
        </p:nvSpPr>
        <p:spPr>
          <a:xfrm>
            <a:off x="0" y="1"/>
            <a:ext cx="3200400" cy="1828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CB8DD7-2C1D-B944-A037-66AE3614455A}"/>
              </a:ext>
            </a:extLst>
          </p:cNvPr>
          <p:cNvSpPr txBox="1"/>
          <p:nvPr/>
        </p:nvSpPr>
        <p:spPr>
          <a:xfrm>
            <a:off x="0" y="519882"/>
            <a:ext cx="32004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Company URL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Company phone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51B62DD0-EBED-9D4C-BDE4-A4FE6503E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3176" y="1530821"/>
            <a:ext cx="539750" cy="16345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8ED7AAB-AB81-4743-917B-EFF93DDAF02F}"/>
              </a:ext>
            </a:extLst>
          </p:cNvPr>
          <p:cNvSpPr txBox="1"/>
          <p:nvPr/>
        </p:nvSpPr>
        <p:spPr>
          <a:xfrm>
            <a:off x="2466975" y="1355602"/>
            <a:ext cx="7810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chemeClr val="bg1"/>
                </a:solidFill>
              </a:rPr>
              <a:t>POWERED BY:</a:t>
            </a:r>
          </a:p>
        </p:txBody>
      </p:sp>
    </p:spTree>
    <p:extLst>
      <p:ext uri="{BB962C8B-B14F-4D97-AF65-F5344CB8AC3E}">
        <p14:creationId xmlns:p14="http://schemas.microsoft.com/office/powerpoint/2010/main" val="2467943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55</Words>
  <Application>Microsoft Macintosh PowerPoint</Application>
  <PresentationFormat>Custom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Rottino</dc:creator>
  <cp:lastModifiedBy>Claire Rottino</cp:lastModifiedBy>
  <cp:revision>6</cp:revision>
  <dcterms:created xsi:type="dcterms:W3CDTF">2020-08-10T15:25:43Z</dcterms:created>
  <dcterms:modified xsi:type="dcterms:W3CDTF">2020-08-10T16:03:38Z</dcterms:modified>
</cp:coreProperties>
</file>