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372" d="100"/>
          <a:sy n="372" d="100"/>
        </p:scale>
        <p:origin x="3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98593"/>
            <a:ext cx="3108960" cy="127338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21087"/>
            <a:ext cx="2743200" cy="883073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94733"/>
            <a:ext cx="788670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94733"/>
            <a:ext cx="2320290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911861"/>
            <a:ext cx="3154680" cy="15214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2447714"/>
            <a:ext cx="3154680" cy="80010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6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7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94734"/>
            <a:ext cx="315468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896620"/>
            <a:ext cx="154733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336040"/>
            <a:ext cx="154733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896620"/>
            <a:ext cx="155495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336040"/>
            <a:ext cx="155495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0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2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526627"/>
            <a:ext cx="1851660" cy="25992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526627"/>
            <a:ext cx="1851660" cy="25992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AE48-5332-E14B-9C8A-A206A50E63A2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5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ingrequests@ravemobilesafety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B3CF89B9-A895-BF46-9B26-26BD43350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" y="3244035"/>
            <a:ext cx="902280" cy="2837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FDA110-4D3A-1E46-9445-E625D893DB8A}"/>
              </a:ext>
            </a:extLst>
          </p:cNvPr>
          <p:cNvSpPr/>
          <p:nvPr/>
        </p:nvSpPr>
        <p:spPr>
          <a:xfrm>
            <a:off x="101917" y="101334"/>
            <a:ext cx="319626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cap="all" dirty="0">
                <a:solidFill>
                  <a:srgbClr val="002060"/>
                </a:solidFill>
                <a:latin typeface="Oswald" pitchFamily="2" charset="77"/>
              </a:rPr>
              <a:t>Save PowerPoint slides as an image or PDF: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98CC2-7CC1-7548-B516-207E6BC221C9}"/>
              </a:ext>
            </a:extLst>
          </p:cNvPr>
          <p:cNvSpPr/>
          <p:nvPr/>
        </p:nvSpPr>
        <p:spPr>
          <a:xfrm>
            <a:off x="107203" y="498664"/>
            <a:ext cx="3471114" cy="259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There may be occasions when you will want to export/save a particular PowerPoint slide(s) as an image file or PDF.  </a:t>
            </a: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Example you might want to create a high-resolution for social media or website or provide a PDF copy.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Format Types you can save: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PNG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JPEG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GIF (Graphics Interchange Format)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PDF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We recommend using a PNG if your slide contains graphics and a JPEG if you slide contains real-life imagery from a camera.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Here are the steps to saving a selected slide as an image: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Go To File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Save As in the left-hand pane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your desired File Type from the Save As dialog box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Click Save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from the Prompt if you want to save All Slides or the Active Slide</a:t>
            </a:r>
          </a:p>
          <a:p>
            <a:endParaRPr lang="en-US" sz="440" dirty="0"/>
          </a:p>
          <a:p>
            <a:endParaRPr lang="en-US" sz="44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2635E-725F-AA4B-8AF1-A6C9A1DFC31B}"/>
              </a:ext>
            </a:extLst>
          </p:cNvPr>
          <p:cNvSpPr/>
          <p:nvPr/>
        </p:nvSpPr>
        <p:spPr>
          <a:xfrm>
            <a:off x="2002204" y="3349216"/>
            <a:ext cx="1879848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" b="1" cap="all" dirty="0">
                <a:solidFill>
                  <a:srgbClr val="4C4B4B"/>
                </a:solidFill>
                <a:latin typeface="Oswald" pitchFamily="2" charset="77"/>
              </a:rPr>
              <a:t>MARKETING SUPPORT REQUESTS</a:t>
            </a:r>
          </a:p>
          <a:p>
            <a:r>
              <a:rPr lang="en-US" sz="480" dirty="0">
                <a:solidFill>
                  <a:srgbClr val="4C4B4B"/>
                </a:solidFill>
                <a:latin typeface="Work Sans" pitchFamily="2" charset="77"/>
              </a:rPr>
              <a:t>To speak to a member of our team, </a:t>
            </a:r>
            <a:r>
              <a:rPr lang="en-US" sz="480" dirty="0">
                <a:solidFill>
                  <a:srgbClr val="137EC4"/>
                </a:solidFill>
                <a:latin typeface="Work Sans" pitchFamily="2" charset="77"/>
                <a:hlinkClick r:id="rId3"/>
              </a:rPr>
              <a:t>email us here</a:t>
            </a:r>
            <a:r>
              <a:rPr lang="en-US" sz="480" dirty="0">
                <a:solidFill>
                  <a:srgbClr val="4C4B4B"/>
                </a:solidFill>
                <a:latin typeface="Work Sans" pitchFamily="2" charset="77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0127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58C44C-6672-DF4D-9A94-F4DE10FD474C}"/>
              </a:ext>
            </a:extLst>
          </p:cNvPr>
          <p:cNvSpPr txBox="1"/>
          <p:nvPr/>
        </p:nvSpPr>
        <p:spPr>
          <a:xfrm>
            <a:off x="1560505" y="188031"/>
            <a:ext cx="1932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Sign up to receive alerts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6C9AEC-087C-F542-9390-F7356DBE4E60}"/>
              </a:ext>
            </a:extLst>
          </p:cNvPr>
          <p:cNvSpPr/>
          <p:nvPr/>
        </p:nvSpPr>
        <p:spPr>
          <a:xfrm>
            <a:off x="301149" y="166219"/>
            <a:ext cx="1155320" cy="115532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Replace with logo</a:t>
            </a:r>
          </a:p>
        </p:txBody>
      </p:sp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98202A0E-E4DE-5E45-9DB7-396CAEACD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420" y="940166"/>
            <a:ext cx="1147830" cy="27071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52FF6F5-FCBA-7646-A981-CDF0BAFC1762}"/>
              </a:ext>
            </a:extLst>
          </p:cNvPr>
          <p:cNvSpPr/>
          <p:nvPr/>
        </p:nvSpPr>
        <p:spPr>
          <a:xfrm>
            <a:off x="1904220" y="855527"/>
            <a:ext cx="793307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POWERED BY: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020121-8A02-E841-BAE1-DB4D7811BE18}"/>
              </a:ext>
            </a:extLst>
          </p:cNvPr>
          <p:cNvSpPr txBox="1"/>
          <p:nvPr/>
        </p:nvSpPr>
        <p:spPr>
          <a:xfrm>
            <a:off x="90345" y="1383542"/>
            <a:ext cx="347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Emergency alerts and notifications via</a:t>
            </a:r>
          </a:p>
          <a:p>
            <a:pPr algn="ctr"/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Phone call, text message, email and social media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D49D2B-0C9B-DD40-801F-87613EB941CD}"/>
              </a:ext>
            </a:extLst>
          </p:cNvPr>
          <p:cNvSpPr/>
          <p:nvPr/>
        </p:nvSpPr>
        <p:spPr>
          <a:xfrm>
            <a:off x="540255" y="1952338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B29E72-0B66-7E47-9CB7-2DAE8A532C91}"/>
              </a:ext>
            </a:extLst>
          </p:cNvPr>
          <p:cNvSpPr/>
          <p:nvPr/>
        </p:nvSpPr>
        <p:spPr>
          <a:xfrm>
            <a:off x="1225336" y="1952338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C41110-31AA-544A-AC2A-E529510F7BE2}"/>
              </a:ext>
            </a:extLst>
          </p:cNvPr>
          <p:cNvSpPr/>
          <p:nvPr/>
        </p:nvSpPr>
        <p:spPr>
          <a:xfrm>
            <a:off x="1910417" y="1952338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F153A67-6028-AB49-9214-046CA3A25501}"/>
              </a:ext>
            </a:extLst>
          </p:cNvPr>
          <p:cNvSpPr/>
          <p:nvPr/>
        </p:nvSpPr>
        <p:spPr>
          <a:xfrm>
            <a:off x="2595499" y="1952338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C1F044-D4BE-5F41-B885-07587F02B102}"/>
              </a:ext>
            </a:extLst>
          </p:cNvPr>
          <p:cNvSpPr/>
          <p:nvPr/>
        </p:nvSpPr>
        <p:spPr>
          <a:xfrm>
            <a:off x="0" y="3066251"/>
            <a:ext cx="3657600" cy="5913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5E36738-0A6D-C24F-965A-8BC3C060E8B6}"/>
              </a:ext>
            </a:extLst>
          </p:cNvPr>
          <p:cNvSpPr/>
          <p:nvPr/>
        </p:nvSpPr>
        <p:spPr>
          <a:xfrm>
            <a:off x="1151212" y="2640547"/>
            <a:ext cx="1355175" cy="323052"/>
          </a:xfrm>
          <a:prstGeom prst="roundRect">
            <a:avLst/>
          </a:prstGeom>
          <a:solidFill>
            <a:srgbClr val="FF4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Sign Up Now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4DF83-F076-EC4A-BA64-8E39CB797B05}"/>
              </a:ext>
            </a:extLst>
          </p:cNvPr>
          <p:cNvSpPr txBox="1"/>
          <p:nvPr/>
        </p:nvSpPr>
        <p:spPr>
          <a:xfrm>
            <a:off x="90345" y="3015675"/>
            <a:ext cx="347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register via text message, text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[ENTER KEYWORD] </a:t>
            </a:r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[SHORTCODE]</a:t>
            </a:r>
          </a:p>
          <a:p>
            <a:pPr algn="ctr"/>
            <a:r>
              <a:rPr lang="en-US" sz="400" i="1" dirty="0">
                <a:solidFill>
                  <a:schemeClr val="bg1"/>
                </a:solidFill>
              </a:rPr>
              <a:t>Message and data rates may apply. Text messages are sent on an as-needed basis. Go to smart911.com for privacy and terms info. </a:t>
            </a:r>
          </a:p>
          <a:p>
            <a:pPr algn="ctr"/>
            <a:r>
              <a:rPr lang="en-US" sz="400" i="1" dirty="0">
                <a:solidFill>
                  <a:schemeClr val="bg1"/>
                </a:solidFill>
              </a:rPr>
              <a:t>Text STOP to </a:t>
            </a:r>
            <a:r>
              <a:rPr lang="en-US" sz="400" i="1" dirty="0">
                <a:highlight>
                  <a:srgbClr val="FFFF00"/>
                </a:highlight>
              </a:rPr>
              <a:t>&lt;short code&gt; </a:t>
            </a:r>
            <a:r>
              <a:rPr lang="en-US" sz="400" i="1" dirty="0">
                <a:solidFill>
                  <a:schemeClr val="bg1"/>
                </a:solidFill>
              </a:rPr>
              <a:t>to cancel or HELP for tech support.</a:t>
            </a:r>
            <a:endParaRPr lang="en-US" sz="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Graphic 18" descr="Speaker phone">
            <a:extLst>
              <a:ext uri="{FF2B5EF4-FFF2-40B4-BE49-F238E27FC236}">
                <a16:creationId xmlns:a16="http://schemas.microsoft.com/office/drawing/2014/main" id="{840C5E51-D91F-A14C-9C15-6149D2136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924" y="1968765"/>
            <a:ext cx="420174" cy="420174"/>
          </a:xfrm>
          <a:prstGeom prst="rect">
            <a:avLst/>
          </a:prstGeom>
        </p:spPr>
      </p:pic>
      <p:pic>
        <p:nvPicPr>
          <p:cNvPr id="21" name="Graphic 20" descr="Email">
            <a:extLst>
              <a:ext uri="{FF2B5EF4-FFF2-40B4-BE49-F238E27FC236}">
                <a16:creationId xmlns:a16="http://schemas.microsoft.com/office/drawing/2014/main" id="{CED51976-F24D-694B-ADB4-463E078236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01120" y="2029535"/>
            <a:ext cx="309516" cy="309516"/>
          </a:xfrm>
          <a:prstGeom prst="rect">
            <a:avLst/>
          </a:prstGeom>
        </p:spPr>
      </p:pic>
      <p:pic>
        <p:nvPicPr>
          <p:cNvPr id="23" name="Graphic 22" descr="Chat bubble">
            <a:extLst>
              <a:ext uri="{FF2B5EF4-FFF2-40B4-BE49-F238E27FC236}">
                <a16:creationId xmlns:a16="http://schemas.microsoft.com/office/drawing/2014/main" id="{9E032BA0-D4A9-8B42-9DF9-6E2A56CAF7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84455" y="2029535"/>
            <a:ext cx="368937" cy="368937"/>
          </a:xfrm>
          <a:prstGeom prst="rect">
            <a:avLst/>
          </a:prstGeom>
        </p:spPr>
      </p:pic>
      <p:pic>
        <p:nvPicPr>
          <p:cNvPr id="25" name="Graphic 24" descr="Thumbs up sign">
            <a:extLst>
              <a:ext uri="{FF2B5EF4-FFF2-40B4-BE49-F238E27FC236}">
                <a16:creationId xmlns:a16="http://schemas.microsoft.com/office/drawing/2014/main" id="{D8ABACAF-769E-CE45-A834-05DF1EA295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697527" y="2029535"/>
            <a:ext cx="307275" cy="30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3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245</Words>
  <Application>Microsoft Macintosh PowerPoint</Application>
  <PresentationFormat>Custom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Oswald</vt:lpstr>
      <vt:lpstr>Work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Sasha Vargas</cp:lastModifiedBy>
  <cp:revision>9</cp:revision>
  <dcterms:created xsi:type="dcterms:W3CDTF">2020-08-28T14:57:48Z</dcterms:created>
  <dcterms:modified xsi:type="dcterms:W3CDTF">2021-05-05T21:01:02Z</dcterms:modified>
</cp:coreProperties>
</file>