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3398500" cy="20104100"/>
  <p:notesSz cx="13398500" cy="2010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41" d="100"/>
          <a:sy n="41" d="100"/>
        </p:scale>
        <p:origin x="3688" y="2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363" y="6232271"/>
            <a:ext cx="1139412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0727" y="11258296"/>
            <a:ext cx="938339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150" b="0" i="0">
                <a:solidFill>
                  <a:srgbClr val="282E64"/>
                </a:solidFill>
                <a:latin typeface="Raleway"/>
                <a:cs typeface="Ralewa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150" b="0" i="0">
                <a:solidFill>
                  <a:srgbClr val="282E64"/>
                </a:solidFill>
                <a:latin typeface="Raleway"/>
                <a:cs typeface="Ralewa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242" y="4623943"/>
            <a:ext cx="583111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3497" y="4623943"/>
            <a:ext cx="583111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150" b="0" i="0">
                <a:solidFill>
                  <a:srgbClr val="282E64"/>
                </a:solidFill>
                <a:latin typeface="Raleway"/>
                <a:cs typeface="Ralewa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3402733" cy="20104101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855147" y="17010923"/>
            <a:ext cx="2850872" cy="97728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156875" y="17116406"/>
            <a:ext cx="2330974" cy="77917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45645" y="545732"/>
            <a:ext cx="8713558" cy="26784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150" b="0" i="0">
                <a:solidFill>
                  <a:srgbClr val="282E64"/>
                </a:solidFill>
                <a:latin typeface="Raleway"/>
                <a:cs typeface="Ralewa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242" y="4623943"/>
            <a:ext cx="1206436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7649" y="18696814"/>
            <a:ext cx="428955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242" y="18696814"/>
            <a:ext cx="3083115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1492" y="18696814"/>
            <a:ext cx="3083115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5645" y="545732"/>
            <a:ext cx="8712200" cy="26784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07950">
              <a:lnSpc>
                <a:spcPts val="10435"/>
              </a:lnSpc>
              <a:spcBef>
                <a:spcPts val="110"/>
              </a:spcBef>
            </a:pPr>
            <a:r>
              <a:rPr spc="5" dirty="0"/>
              <a:t>See</a:t>
            </a:r>
            <a:r>
              <a:rPr spc="-60" dirty="0"/>
              <a:t> </a:t>
            </a:r>
            <a:r>
              <a:rPr dirty="0"/>
              <a:t>Something,</a:t>
            </a:r>
          </a:p>
          <a:p>
            <a:pPr marL="12700">
              <a:lnSpc>
                <a:spcPts val="10435"/>
              </a:lnSpc>
            </a:pPr>
            <a:r>
              <a:rPr b="1" spc="-300" dirty="0">
                <a:solidFill>
                  <a:srgbClr val="DD286C"/>
                </a:solidFill>
                <a:latin typeface="Raleway"/>
                <a:cs typeface="Raleway"/>
              </a:rPr>
              <a:t>Text</a:t>
            </a:r>
            <a:r>
              <a:rPr b="1" spc="-80" dirty="0">
                <a:solidFill>
                  <a:srgbClr val="DD286C"/>
                </a:solidFill>
                <a:latin typeface="Raleway"/>
                <a:cs typeface="Raleway"/>
              </a:rPr>
              <a:t> </a:t>
            </a:r>
            <a:r>
              <a:rPr b="1" dirty="0">
                <a:solidFill>
                  <a:srgbClr val="DD286C"/>
                </a:solidFill>
                <a:latin typeface="Raleway"/>
                <a:cs typeface="Raleway"/>
              </a:rPr>
              <a:t>Something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2586" y="18300176"/>
            <a:ext cx="271780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5" dirty="0">
                <a:solidFill>
                  <a:srgbClr val="FFFFFF"/>
                </a:solidFill>
                <a:latin typeface="Raleway-SemiBold"/>
                <a:cs typeface="Raleway-SemiBold"/>
              </a:rPr>
              <a:t>RaveGuardian.com</a:t>
            </a:r>
            <a:endParaRPr sz="2350">
              <a:latin typeface="Raleway-SemiBold"/>
              <a:cs typeface="Raleway-Semi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11605" y="15396095"/>
            <a:ext cx="10179685" cy="84772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200" spc="-15" dirty="0">
                <a:solidFill>
                  <a:srgbClr val="FFFFFF"/>
                </a:solidFill>
                <a:latin typeface="Raleway"/>
                <a:cs typeface="Raleway"/>
              </a:rPr>
              <a:t>Stay</a:t>
            </a:r>
            <a:r>
              <a:rPr sz="2200" spc="-50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Raleway"/>
                <a:cs typeface="Raleway"/>
              </a:rPr>
              <a:t>connected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and</a:t>
            </a:r>
            <a:r>
              <a:rPr sz="2200" spc="10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Raleway"/>
                <a:cs typeface="Raleway"/>
              </a:rPr>
              <a:t>receive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important</a:t>
            </a:r>
            <a:r>
              <a:rPr sz="2200" spc="10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campus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Raleway"/>
                <a:cs typeface="Raleway"/>
              </a:rPr>
              <a:t>notifications,</a:t>
            </a:r>
            <a:r>
              <a:rPr sz="2200" spc="10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Raleway"/>
                <a:cs typeface="Raleway"/>
              </a:rPr>
              <a:t>communicate</a:t>
            </a:r>
            <a:r>
              <a:rPr sz="2200" spc="-50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with</a:t>
            </a:r>
            <a:endParaRPr sz="2200">
              <a:latin typeface="Raleway"/>
              <a:cs typeface="Raleway"/>
            </a:endParaRPr>
          </a:p>
          <a:p>
            <a:pPr marL="140970">
              <a:lnSpc>
                <a:spcPct val="100000"/>
              </a:lnSpc>
              <a:spcBef>
                <a:spcPts val="595"/>
              </a:spcBef>
            </a:pP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campus</a:t>
            </a:r>
            <a:r>
              <a:rPr sz="2200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30" dirty="0">
                <a:solidFill>
                  <a:srgbClr val="FFFFFF"/>
                </a:solidFill>
                <a:latin typeface="Raleway"/>
                <a:cs typeface="Raleway"/>
              </a:rPr>
              <a:t>safety,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and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gain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Raleway"/>
                <a:cs typeface="Raleway"/>
              </a:rPr>
              <a:t>access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Raleway"/>
                <a:cs typeface="Raleway"/>
              </a:rPr>
              <a:t>to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Raleway"/>
                <a:cs typeface="Raleway"/>
              </a:rPr>
              <a:t>resources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and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documents</a:t>
            </a:r>
            <a:r>
              <a:rPr sz="2200" spc="-5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Raleway"/>
                <a:cs typeface="Raleway"/>
              </a:rPr>
              <a:t>you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need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most.</a:t>
            </a:r>
            <a:endParaRPr sz="2200">
              <a:latin typeface="Raleway"/>
              <a:cs typeface="Raleway"/>
            </a:endParaRPr>
          </a:p>
        </p:txBody>
      </p:sp>
      <p:pic>
        <p:nvPicPr>
          <p:cNvPr id="6" name="object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75864" y="3236041"/>
            <a:ext cx="6051003" cy="10896163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2670589A-16C2-D746-9BE6-1F5850639E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764" y="11195050"/>
            <a:ext cx="10618972" cy="6871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9450" y="545732"/>
            <a:ext cx="12192000" cy="253210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07950" algn="ctr">
              <a:lnSpc>
                <a:spcPts val="10435"/>
              </a:lnSpc>
              <a:spcBef>
                <a:spcPts val="110"/>
              </a:spcBef>
            </a:pPr>
            <a:r>
              <a:rPr lang="en-US" spc="5" dirty="0"/>
              <a:t>One App</a:t>
            </a:r>
            <a:r>
              <a:rPr dirty="0"/>
              <a:t>,</a:t>
            </a:r>
          </a:p>
          <a:p>
            <a:pPr marL="12700" algn="ctr">
              <a:lnSpc>
                <a:spcPts val="10435"/>
              </a:lnSpc>
            </a:pPr>
            <a:r>
              <a:rPr lang="en-US" sz="6600" b="1" spc="-300" dirty="0">
                <a:solidFill>
                  <a:srgbClr val="DD286C"/>
                </a:solidFill>
                <a:latin typeface="Raleway"/>
                <a:cs typeface="Raleway"/>
              </a:rPr>
              <a:t>Hundreds of Campus Resources</a:t>
            </a:r>
            <a:endParaRPr sz="6600" b="1" dirty="0">
              <a:solidFill>
                <a:srgbClr val="DD286C"/>
              </a:solidFill>
              <a:latin typeface="Raleway"/>
              <a:cs typeface="Ralewa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2586" y="18300176"/>
            <a:ext cx="271780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5" dirty="0">
                <a:solidFill>
                  <a:srgbClr val="FFFFFF"/>
                </a:solidFill>
                <a:latin typeface="Raleway-SemiBold"/>
                <a:cs typeface="Raleway-SemiBold"/>
              </a:rPr>
              <a:t>RaveGuardian.com</a:t>
            </a:r>
            <a:endParaRPr sz="2350">
              <a:latin typeface="Raleway-SemiBold"/>
              <a:cs typeface="Raleway-Semi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11605" y="15396095"/>
            <a:ext cx="10179685" cy="84772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200" spc="-15" dirty="0">
                <a:solidFill>
                  <a:srgbClr val="FFFFFF"/>
                </a:solidFill>
                <a:latin typeface="Raleway"/>
                <a:cs typeface="Raleway"/>
              </a:rPr>
              <a:t>Stay</a:t>
            </a:r>
            <a:r>
              <a:rPr sz="2200" spc="-50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Raleway"/>
                <a:cs typeface="Raleway"/>
              </a:rPr>
              <a:t>connected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and</a:t>
            </a:r>
            <a:r>
              <a:rPr sz="2200" spc="10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Raleway"/>
                <a:cs typeface="Raleway"/>
              </a:rPr>
              <a:t>receive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important</a:t>
            </a:r>
            <a:r>
              <a:rPr sz="2200" spc="10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campus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Raleway"/>
                <a:cs typeface="Raleway"/>
              </a:rPr>
              <a:t>notifications,</a:t>
            </a:r>
            <a:r>
              <a:rPr sz="2200" spc="10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Raleway"/>
                <a:cs typeface="Raleway"/>
              </a:rPr>
              <a:t>communicate</a:t>
            </a:r>
            <a:r>
              <a:rPr sz="2200" spc="-50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with</a:t>
            </a:r>
            <a:endParaRPr sz="2200">
              <a:latin typeface="Raleway"/>
              <a:cs typeface="Raleway"/>
            </a:endParaRPr>
          </a:p>
          <a:p>
            <a:pPr marL="140970">
              <a:lnSpc>
                <a:spcPct val="100000"/>
              </a:lnSpc>
              <a:spcBef>
                <a:spcPts val="595"/>
              </a:spcBef>
            </a:pP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campus</a:t>
            </a:r>
            <a:r>
              <a:rPr sz="2200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30" dirty="0">
                <a:solidFill>
                  <a:srgbClr val="FFFFFF"/>
                </a:solidFill>
                <a:latin typeface="Raleway"/>
                <a:cs typeface="Raleway"/>
              </a:rPr>
              <a:t>safety,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and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gain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Raleway"/>
                <a:cs typeface="Raleway"/>
              </a:rPr>
              <a:t>access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Raleway"/>
                <a:cs typeface="Raleway"/>
              </a:rPr>
              <a:t>to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Raleway"/>
                <a:cs typeface="Raleway"/>
              </a:rPr>
              <a:t>resources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and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documents</a:t>
            </a:r>
            <a:r>
              <a:rPr sz="2200" spc="-5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Raleway"/>
                <a:cs typeface="Raleway"/>
              </a:rPr>
              <a:t>you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need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most.</a:t>
            </a:r>
            <a:endParaRPr sz="2200">
              <a:latin typeface="Raleway"/>
              <a:cs typeface="Raleway"/>
            </a:endParaRPr>
          </a:p>
        </p:txBody>
      </p:sp>
      <p:pic>
        <p:nvPicPr>
          <p:cNvPr id="6" name="object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75864" y="3236041"/>
            <a:ext cx="6051003" cy="10896163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2670589A-16C2-D746-9BE6-1F5850639E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764" y="11195050"/>
            <a:ext cx="10618972" cy="687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38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4882" y="1229375"/>
            <a:ext cx="12008735" cy="125976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07950" algn="ctr">
              <a:lnSpc>
                <a:spcPts val="10435"/>
              </a:lnSpc>
              <a:spcBef>
                <a:spcPts val="110"/>
              </a:spcBef>
            </a:pPr>
            <a:r>
              <a:rPr lang="en-US" sz="8000" spc="5" dirty="0"/>
              <a:t>Make Your Mom Happy</a:t>
            </a:r>
            <a:endParaRPr sz="8000" b="1" dirty="0">
              <a:solidFill>
                <a:srgbClr val="DD286C"/>
              </a:solidFill>
              <a:latin typeface="Raleway"/>
              <a:cs typeface="Ralewa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2586" y="18300176"/>
            <a:ext cx="271780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5" dirty="0">
                <a:solidFill>
                  <a:srgbClr val="FFFFFF"/>
                </a:solidFill>
                <a:latin typeface="Raleway-SemiBold"/>
                <a:cs typeface="Raleway-SemiBold"/>
              </a:rPr>
              <a:t>RaveGuardian.com</a:t>
            </a:r>
            <a:endParaRPr sz="2350">
              <a:latin typeface="Raleway-SemiBold"/>
              <a:cs typeface="Raleway-Semi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11605" y="15396095"/>
            <a:ext cx="10179685" cy="84772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200" spc="-15" dirty="0">
                <a:solidFill>
                  <a:srgbClr val="FFFFFF"/>
                </a:solidFill>
                <a:latin typeface="Raleway"/>
                <a:cs typeface="Raleway"/>
              </a:rPr>
              <a:t>Stay</a:t>
            </a:r>
            <a:r>
              <a:rPr sz="2200" spc="-50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Raleway"/>
                <a:cs typeface="Raleway"/>
              </a:rPr>
              <a:t>connected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and</a:t>
            </a:r>
            <a:r>
              <a:rPr sz="2200" spc="10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Raleway"/>
                <a:cs typeface="Raleway"/>
              </a:rPr>
              <a:t>receive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important</a:t>
            </a:r>
            <a:r>
              <a:rPr sz="2200" spc="10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campus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Raleway"/>
                <a:cs typeface="Raleway"/>
              </a:rPr>
              <a:t>notifications,</a:t>
            </a:r>
            <a:r>
              <a:rPr sz="2200" spc="10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Raleway"/>
                <a:cs typeface="Raleway"/>
              </a:rPr>
              <a:t>communicate</a:t>
            </a:r>
            <a:r>
              <a:rPr sz="2200" spc="-50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with</a:t>
            </a:r>
            <a:endParaRPr sz="2200">
              <a:latin typeface="Raleway"/>
              <a:cs typeface="Raleway"/>
            </a:endParaRPr>
          </a:p>
          <a:p>
            <a:pPr marL="140970">
              <a:lnSpc>
                <a:spcPct val="100000"/>
              </a:lnSpc>
              <a:spcBef>
                <a:spcPts val="595"/>
              </a:spcBef>
            </a:pP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campus</a:t>
            </a:r>
            <a:r>
              <a:rPr sz="2200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30" dirty="0">
                <a:solidFill>
                  <a:srgbClr val="FFFFFF"/>
                </a:solidFill>
                <a:latin typeface="Raleway"/>
                <a:cs typeface="Raleway"/>
              </a:rPr>
              <a:t>safety,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and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gain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Raleway"/>
                <a:cs typeface="Raleway"/>
              </a:rPr>
              <a:t>access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Raleway"/>
                <a:cs typeface="Raleway"/>
              </a:rPr>
              <a:t>to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Raleway"/>
                <a:cs typeface="Raleway"/>
              </a:rPr>
              <a:t>resources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and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documents</a:t>
            </a:r>
            <a:r>
              <a:rPr sz="2200" spc="-5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Raleway"/>
                <a:cs typeface="Raleway"/>
              </a:rPr>
              <a:t>you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need</a:t>
            </a:r>
            <a:r>
              <a:rPr sz="2200" spc="5" dirty="0">
                <a:solidFill>
                  <a:srgbClr val="FFFFFF"/>
                </a:solidFill>
                <a:latin typeface="Raleway"/>
                <a:cs typeface="Raleway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Raleway"/>
                <a:cs typeface="Raleway"/>
              </a:rPr>
              <a:t>most.</a:t>
            </a:r>
            <a:endParaRPr sz="2200">
              <a:latin typeface="Raleway"/>
              <a:cs typeface="Raleway"/>
            </a:endParaRPr>
          </a:p>
        </p:txBody>
      </p:sp>
      <p:pic>
        <p:nvPicPr>
          <p:cNvPr id="6" name="object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75864" y="3236041"/>
            <a:ext cx="6051003" cy="10896163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2670589A-16C2-D746-9BE6-1F5850639E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764" y="11195050"/>
            <a:ext cx="10618972" cy="687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542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97</Words>
  <Application>Microsoft Macintosh PowerPoint</Application>
  <PresentationFormat>Custom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Raleway</vt:lpstr>
      <vt:lpstr>Raleway-SemiBold</vt:lpstr>
      <vt:lpstr>Office Theme</vt:lpstr>
      <vt:lpstr>See Something, Text Something</vt:lpstr>
      <vt:lpstr>One App, Hundreds of Campus Resources</vt:lpstr>
      <vt:lpstr>Make Your Mom Happy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 Something, Text Something</dc:title>
  <cp:lastModifiedBy>Karson Cornell</cp:lastModifiedBy>
  <cp:revision>3</cp:revision>
  <dcterms:created xsi:type="dcterms:W3CDTF">2021-06-10T15:26:00Z</dcterms:created>
  <dcterms:modified xsi:type="dcterms:W3CDTF">2021-06-29T18:33:12Z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2021-06-10T00:00:00Z</vt:filetime>
  </property>
  <property fmtid="{D5CDD505-2E9C-101B-9397-08002B2CF9AE}" pid="3" name="Creator">
    <vt:lpwstr>Adobe InDesign 16.2 (Macintosh)</vt:lpwstr>
  </property>
  <property fmtid="{D5CDD505-2E9C-101B-9397-08002B2CF9AE}" pid="4" name="LastSaved">
    <vt:filetime>2021-06-10T00:00:00Z</vt:filetime>
  </property>
</Properties>
</file>