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3398500" cy="20104100"/>
  <p:notesSz cx="133985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1" d="100"/>
          <a:sy n="41" d="100"/>
        </p:scale>
        <p:origin x="3688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363" y="6232271"/>
            <a:ext cx="1139412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0727" y="11258296"/>
            <a:ext cx="938339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50" b="0" i="0">
                <a:solidFill>
                  <a:srgbClr val="282E64"/>
                </a:solidFill>
                <a:latin typeface="Raleway"/>
                <a:cs typeface="Ralewa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50" b="0" i="0">
                <a:solidFill>
                  <a:srgbClr val="282E64"/>
                </a:solidFill>
                <a:latin typeface="Raleway"/>
                <a:cs typeface="Ralewa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242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3497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50" b="0" i="0">
                <a:solidFill>
                  <a:srgbClr val="282E64"/>
                </a:solidFill>
                <a:latin typeface="Raleway"/>
                <a:cs typeface="Ralewa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3402733" cy="2010410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855147" y="17010923"/>
            <a:ext cx="2850872" cy="97728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56875" y="17116406"/>
            <a:ext cx="2330974" cy="7791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5645" y="545732"/>
            <a:ext cx="8713558" cy="2678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150" b="0" i="0">
                <a:solidFill>
                  <a:srgbClr val="282E64"/>
                </a:solidFill>
                <a:latin typeface="Raleway"/>
                <a:cs typeface="Ralewa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242" y="4623943"/>
            <a:ext cx="1206436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7649" y="18696814"/>
            <a:ext cx="428955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24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149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5645" y="545732"/>
            <a:ext cx="8712200" cy="26784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7950">
              <a:lnSpc>
                <a:spcPts val="10435"/>
              </a:lnSpc>
              <a:spcBef>
                <a:spcPts val="110"/>
              </a:spcBef>
            </a:pPr>
            <a:r>
              <a:rPr spc="5" dirty="0"/>
              <a:t>See</a:t>
            </a:r>
            <a:r>
              <a:rPr spc="-60" dirty="0"/>
              <a:t> </a:t>
            </a:r>
            <a:r>
              <a:rPr dirty="0"/>
              <a:t>Something,</a:t>
            </a:r>
          </a:p>
          <a:p>
            <a:pPr marL="12700">
              <a:lnSpc>
                <a:spcPts val="10435"/>
              </a:lnSpc>
            </a:pPr>
            <a:r>
              <a:rPr b="1" spc="-300" dirty="0">
                <a:solidFill>
                  <a:srgbClr val="DD286C"/>
                </a:solidFill>
                <a:latin typeface="Raleway"/>
                <a:cs typeface="Raleway"/>
              </a:rPr>
              <a:t>Text</a:t>
            </a:r>
            <a:r>
              <a:rPr b="1" spc="-80" dirty="0">
                <a:solidFill>
                  <a:srgbClr val="DD286C"/>
                </a:solidFill>
                <a:latin typeface="Raleway"/>
                <a:cs typeface="Raleway"/>
              </a:rPr>
              <a:t> </a:t>
            </a:r>
            <a:r>
              <a:rPr b="1" dirty="0">
                <a:solidFill>
                  <a:srgbClr val="DD286C"/>
                </a:solidFill>
                <a:latin typeface="Raleway"/>
                <a:cs typeface="Raleway"/>
              </a:rPr>
              <a:t>Something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2586" y="18300176"/>
            <a:ext cx="271780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b="1" spc="5" dirty="0">
                <a:solidFill>
                  <a:srgbClr val="FFFFFF"/>
                </a:solidFill>
                <a:latin typeface="Raleway-SemiBold"/>
                <a:cs typeface="Raleway-SemiBold"/>
              </a:rPr>
              <a:t>RaveGuardian.com</a:t>
            </a:r>
            <a:endParaRPr sz="2350">
              <a:latin typeface="Raleway-SemiBold"/>
              <a:cs typeface="Raleway-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1605" y="15396095"/>
            <a:ext cx="10179685" cy="84772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Stay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connected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receive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important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notifications,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communicate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with</a:t>
            </a:r>
            <a:endParaRPr sz="2200">
              <a:latin typeface="Raleway"/>
              <a:cs typeface="Raleway"/>
            </a:endParaRPr>
          </a:p>
          <a:p>
            <a:pPr marL="140970">
              <a:lnSpc>
                <a:spcPct val="100000"/>
              </a:lnSpc>
              <a:spcBef>
                <a:spcPts val="595"/>
              </a:spcBef>
            </a:pP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Raleway"/>
                <a:cs typeface="Raleway"/>
              </a:rPr>
              <a:t>safety,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gain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access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to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resources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documents</a:t>
            </a:r>
            <a:r>
              <a:rPr sz="2200" spc="-5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you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need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most.</a:t>
            </a:r>
            <a:endParaRPr sz="2200">
              <a:latin typeface="Raleway"/>
              <a:cs typeface="Raleway"/>
            </a:endParaRPr>
          </a:p>
        </p:txBody>
      </p:sp>
      <p:pic>
        <p:nvPicPr>
          <p:cNvPr id="6" name="object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5864" y="3236041"/>
            <a:ext cx="6051003" cy="10896163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670589A-16C2-D746-9BE6-1F5850639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64" y="11195050"/>
            <a:ext cx="10618972" cy="6871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9450" y="545732"/>
            <a:ext cx="12192000" cy="25321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7950" algn="ctr">
              <a:lnSpc>
                <a:spcPts val="10435"/>
              </a:lnSpc>
              <a:spcBef>
                <a:spcPts val="110"/>
              </a:spcBef>
            </a:pPr>
            <a:r>
              <a:rPr lang="en-US" spc="5" dirty="0"/>
              <a:t>One App</a:t>
            </a:r>
            <a:r>
              <a:rPr dirty="0"/>
              <a:t>,</a:t>
            </a:r>
          </a:p>
          <a:p>
            <a:pPr marL="12700" algn="ctr">
              <a:lnSpc>
                <a:spcPts val="10435"/>
              </a:lnSpc>
            </a:pPr>
            <a:r>
              <a:rPr lang="en-US" sz="6600" b="1" spc="-300" dirty="0">
                <a:solidFill>
                  <a:srgbClr val="DD286C"/>
                </a:solidFill>
                <a:latin typeface="Raleway"/>
                <a:cs typeface="Raleway"/>
              </a:rPr>
              <a:t>Hundreds of Campus Resources</a:t>
            </a:r>
            <a:endParaRPr sz="6600" b="1" dirty="0">
              <a:solidFill>
                <a:srgbClr val="DD286C"/>
              </a:solidFill>
              <a:latin typeface="Raleway"/>
              <a:cs typeface="Ralewa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2586" y="18300176"/>
            <a:ext cx="271780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b="1" spc="5" dirty="0">
                <a:solidFill>
                  <a:srgbClr val="FFFFFF"/>
                </a:solidFill>
                <a:latin typeface="Raleway-SemiBold"/>
                <a:cs typeface="Raleway-SemiBold"/>
              </a:rPr>
              <a:t>RaveGuardian.com</a:t>
            </a:r>
            <a:endParaRPr sz="2350">
              <a:latin typeface="Raleway-SemiBold"/>
              <a:cs typeface="Raleway-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1605" y="15396095"/>
            <a:ext cx="10179685" cy="84772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Stay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connected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receive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important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notifications,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communicate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with</a:t>
            </a:r>
            <a:endParaRPr sz="2200">
              <a:latin typeface="Raleway"/>
              <a:cs typeface="Raleway"/>
            </a:endParaRPr>
          </a:p>
          <a:p>
            <a:pPr marL="140970">
              <a:lnSpc>
                <a:spcPct val="100000"/>
              </a:lnSpc>
              <a:spcBef>
                <a:spcPts val="595"/>
              </a:spcBef>
            </a:pP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Raleway"/>
                <a:cs typeface="Raleway"/>
              </a:rPr>
              <a:t>safety,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gain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access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to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resources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documents</a:t>
            </a:r>
            <a:r>
              <a:rPr sz="2200" spc="-5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you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need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most.</a:t>
            </a:r>
            <a:endParaRPr sz="2200">
              <a:latin typeface="Raleway"/>
              <a:cs typeface="Raleway"/>
            </a:endParaRPr>
          </a:p>
        </p:txBody>
      </p:sp>
      <p:pic>
        <p:nvPicPr>
          <p:cNvPr id="6" name="object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5864" y="3236041"/>
            <a:ext cx="6051003" cy="10896163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670589A-16C2-D746-9BE6-1F5850639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64" y="11195050"/>
            <a:ext cx="10618972" cy="687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8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4882" y="1229375"/>
            <a:ext cx="12008735" cy="12597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7950" algn="ctr">
              <a:lnSpc>
                <a:spcPts val="10435"/>
              </a:lnSpc>
              <a:spcBef>
                <a:spcPts val="110"/>
              </a:spcBef>
            </a:pPr>
            <a:r>
              <a:rPr lang="en-US" sz="8000" spc="5" dirty="0"/>
              <a:t>Make Your Mom Happy</a:t>
            </a:r>
            <a:endParaRPr sz="8000" b="1" dirty="0">
              <a:solidFill>
                <a:srgbClr val="DD286C"/>
              </a:solidFill>
              <a:latin typeface="Raleway"/>
              <a:cs typeface="Ralewa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2586" y="18300176"/>
            <a:ext cx="271780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b="1" spc="5" dirty="0">
                <a:solidFill>
                  <a:srgbClr val="FFFFFF"/>
                </a:solidFill>
                <a:latin typeface="Raleway-SemiBold"/>
                <a:cs typeface="Raleway-SemiBold"/>
              </a:rPr>
              <a:t>RaveGuardian.com</a:t>
            </a:r>
            <a:endParaRPr sz="2350">
              <a:latin typeface="Raleway-SemiBold"/>
              <a:cs typeface="Raleway-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1605" y="15396095"/>
            <a:ext cx="10179685" cy="84772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Stay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connected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receive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important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notifications,</a:t>
            </a:r>
            <a:r>
              <a:rPr sz="2200" spc="1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communicate</a:t>
            </a:r>
            <a:r>
              <a:rPr sz="2200" spc="-5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with</a:t>
            </a:r>
            <a:endParaRPr sz="2200">
              <a:latin typeface="Raleway"/>
              <a:cs typeface="Raleway"/>
            </a:endParaRPr>
          </a:p>
          <a:p>
            <a:pPr marL="140970">
              <a:lnSpc>
                <a:spcPct val="100000"/>
              </a:lnSpc>
              <a:spcBef>
                <a:spcPts val="595"/>
              </a:spcBef>
            </a:pP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campus</a:t>
            </a:r>
            <a:r>
              <a:rPr sz="2200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Raleway"/>
                <a:cs typeface="Raleway"/>
              </a:rPr>
              <a:t>safety,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gain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Raleway"/>
                <a:cs typeface="Raleway"/>
              </a:rPr>
              <a:t>access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to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Raleway"/>
                <a:cs typeface="Raleway"/>
              </a:rPr>
              <a:t>resources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documents</a:t>
            </a:r>
            <a:r>
              <a:rPr sz="2200" spc="-5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Raleway"/>
                <a:cs typeface="Raleway"/>
              </a:rPr>
              <a:t>you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need</a:t>
            </a:r>
            <a:r>
              <a:rPr sz="2200" spc="5" dirty="0">
                <a:solidFill>
                  <a:srgbClr val="FFFFFF"/>
                </a:solidFill>
                <a:latin typeface="Raleway"/>
                <a:cs typeface="Raleway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Raleway"/>
                <a:cs typeface="Raleway"/>
              </a:rPr>
              <a:t>most.</a:t>
            </a:r>
            <a:endParaRPr sz="2200">
              <a:latin typeface="Raleway"/>
              <a:cs typeface="Raleway"/>
            </a:endParaRPr>
          </a:p>
        </p:txBody>
      </p:sp>
      <p:pic>
        <p:nvPicPr>
          <p:cNvPr id="6" name="object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5864" y="3236041"/>
            <a:ext cx="6051003" cy="10896163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670589A-16C2-D746-9BE6-1F5850639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64" y="11195050"/>
            <a:ext cx="10618972" cy="687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4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97</Words>
  <Application>Microsoft Macintosh PowerPoint</Application>
  <PresentationFormat>Custom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Raleway</vt:lpstr>
      <vt:lpstr>Raleway-SemiBold</vt:lpstr>
      <vt:lpstr>Office Theme</vt:lpstr>
      <vt:lpstr>See Something, Text Something</vt:lpstr>
      <vt:lpstr>One App, Hundreds of Campus Resources</vt:lpstr>
      <vt:lpstr>Make Your Mom Happy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Something, Text Something</dc:title>
  <cp:lastModifiedBy>Karson Cornell</cp:lastModifiedBy>
  <cp:revision>3</cp:revision>
  <dcterms:created xsi:type="dcterms:W3CDTF">2021-06-10T15:26:00Z</dcterms:created>
  <dcterms:modified xsi:type="dcterms:W3CDTF">2021-06-29T18:33:12Z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2021-06-10T00:00:00Z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2021-06-10T00:00:00Z</vt:filetime>
  </property>
</Properties>
</file>