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2" r:id="rId2"/>
    <p:sldId id="256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/>
    <p:restoredTop sz="96327"/>
  </p:normalViewPr>
  <p:slideViewPr>
    <p:cSldViewPr snapToGrid="0" snapToObjects="1">
      <p:cViewPr varScale="1">
        <p:scale>
          <a:sx n="87" d="100"/>
          <a:sy n="87" d="100"/>
        </p:scale>
        <p:origin x="384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9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0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3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7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7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3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4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7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6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91EE-E5B9-1C49-BA85-299CA19D4FFE}" type="datetimeFigureOut">
              <a:rPr lang="en-US" smtClean="0"/>
              <a:t>2/25/21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7815F-3BD6-FD40-B857-D0FA63F1C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6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ingrequests@ravemobilesafety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B3CF89B9-A895-BF46-9B26-26BD43350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898" y="9249234"/>
            <a:ext cx="1605528" cy="50488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FDA110-4D3A-1E46-9445-E625D893DB8A}"/>
              </a:ext>
            </a:extLst>
          </p:cNvPr>
          <p:cNvSpPr/>
          <p:nvPr/>
        </p:nvSpPr>
        <p:spPr>
          <a:xfrm>
            <a:off x="813364" y="395413"/>
            <a:ext cx="6119939" cy="888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88" b="1" cap="all" dirty="0">
                <a:solidFill>
                  <a:srgbClr val="002060"/>
                </a:solidFill>
                <a:latin typeface="Oswald" pitchFamily="2" charset="77"/>
              </a:rPr>
              <a:t>Save PowerPoint slides as an image or PDF: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798CC2-7CC1-7548-B516-207E6BC221C9}"/>
              </a:ext>
            </a:extLst>
          </p:cNvPr>
          <p:cNvSpPr/>
          <p:nvPr/>
        </p:nvSpPr>
        <p:spPr>
          <a:xfrm>
            <a:off x="940897" y="1284246"/>
            <a:ext cx="5992406" cy="638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There may be occasions when you will want to export/save a particular PowerPoint slide(s) as an image file or PDF.  </a:t>
            </a: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Example you might want to create a high-resolution for social media or website or provide a PDF copy.</a:t>
            </a:r>
          </a:p>
          <a:p>
            <a:endParaRPr lang="en-US" sz="1553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Format Types you can save:</a:t>
            </a: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PNG</a:t>
            </a: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JPEG</a:t>
            </a: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GIF (Graphics Interchange Format)</a:t>
            </a: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PDF</a:t>
            </a:r>
          </a:p>
          <a:p>
            <a:endParaRPr lang="en-US" sz="1553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We recommend using a PNG if your slide contains graphics and a JPEG if you slide contains real-life imagery from a camera.</a:t>
            </a:r>
          </a:p>
          <a:p>
            <a:endParaRPr lang="en-US" sz="1553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Here are the steps to saving a selected slide as an image:</a:t>
            </a:r>
          </a:p>
          <a:p>
            <a:endParaRPr lang="en-US" sz="1553" dirty="0">
              <a:solidFill>
                <a:srgbClr val="4C4B4B"/>
              </a:solidFill>
              <a:latin typeface="Work Sans" pitchFamily="2" charset="77"/>
            </a:endParaRPr>
          </a:p>
          <a:p>
            <a:pPr marL="162720" indent="-162720">
              <a:buFont typeface="+mj-lt"/>
              <a:buAutoNum type="arabicPeriod"/>
            </a:pPr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Go To File</a:t>
            </a:r>
          </a:p>
          <a:p>
            <a:pPr marL="162720" indent="-162720">
              <a:buFont typeface="+mj-lt"/>
              <a:buAutoNum type="arabicPeriod"/>
            </a:pPr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Select Save As in the left-hand pane</a:t>
            </a:r>
          </a:p>
          <a:p>
            <a:pPr marL="162720" indent="-162720">
              <a:buFont typeface="+mj-lt"/>
              <a:buAutoNum type="arabicPeriod"/>
            </a:pPr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Select your desired File Type from the Save As dialog box</a:t>
            </a:r>
          </a:p>
          <a:p>
            <a:pPr marL="162720" indent="-162720">
              <a:buFont typeface="+mj-lt"/>
              <a:buAutoNum type="arabicPeriod"/>
            </a:pPr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Click Save</a:t>
            </a:r>
          </a:p>
          <a:p>
            <a:pPr marL="162720" indent="-162720">
              <a:buFont typeface="+mj-lt"/>
              <a:buAutoNum type="arabicPeriod"/>
            </a:pPr>
            <a:r>
              <a:rPr lang="en-US" sz="1553" dirty="0">
                <a:solidFill>
                  <a:srgbClr val="4C4B4B"/>
                </a:solidFill>
                <a:latin typeface="Work Sans" pitchFamily="2" charset="77"/>
              </a:rPr>
              <a:t>Select from the Prompt if you want to save All Slides or the Active Slide</a:t>
            </a:r>
          </a:p>
          <a:p>
            <a:endParaRPr lang="en-US" sz="1812" dirty="0"/>
          </a:p>
          <a:p>
            <a:endParaRPr lang="en-US" sz="1812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A2635E-725F-AA4B-8AF1-A6C9A1DFC31B}"/>
              </a:ext>
            </a:extLst>
          </p:cNvPr>
          <p:cNvSpPr/>
          <p:nvPr/>
        </p:nvSpPr>
        <p:spPr>
          <a:xfrm>
            <a:off x="4196040" y="9501676"/>
            <a:ext cx="3345024" cy="35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54" b="1" cap="all" dirty="0">
                <a:solidFill>
                  <a:srgbClr val="4C4B4B"/>
                </a:solidFill>
                <a:latin typeface="Oswald" pitchFamily="2" charset="77"/>
              </a:rPr>
              <a:t>MARKETING SUPPORT REQUESTS</a:t>
            </a:r>
          </a:p>
          <a:p>
            <a:r>
              <a:rPr lang="en-US" sz="854" dirty="0">
                <a:solidFill>
                  <a:srgbClr val="4C4B4B"/>
                </a:solidFill>
                <a:latin typeface="Work Sans" pitchFamily="2" charset="77"/>
              </a:rPr>
              <a:t>To speak to a member of our team, </a:t>
            </a:r>
            <a:r>
              <a:rPr lang="en-US" sz="854" dirty="0">
                <a:solidFill>
                  <a:srgbClr val="137EC4"/>
                </a:solidFill>
                <a:latin typeface="Work Sans" pitchFamily="2" charset="77"/>
                <a:hlinkClick r:id="rId3"/>
              </a:rPr>
              <a:t>email us here</a:t>
            </a:r>
            <a:r>
              <a:rPr lang="en-US" sz="854" dirty="0">
                <a:solidFill>
                  <a:srgbClr val="4C4B4B"/>
                </a:solidFill>
                <a:latin typeface="Work Sans" pitchFamily="2" charset="77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29491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id="{A5060B0D-02C0-4F46-85F7-B2D5CA1734E9}"/>
              </a:ext>
            </a:extLst>
          </p:cNvPr>
          <p:cNvSpPr txBox="1"/>
          <p:nvPr/>
        </p:nvSpPr>
        <p:spPr>
          <a:xfrm>
            <a:off x="622300" y="383242"/>
            <a:ext cx="6527800" cy="6858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002060"/>
                </a:solidFill>
                <a:effectLst/>
                <a:latin typeface="Raleway ExtraBold" panose="020B05030301010600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STAY CONNECTED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BF4B8645-0EE9-7640-BE2F-C5655001122C}"/>
              </a:ext>
            </a:extLst>
          </p:cNvPr>
          <p:cNvSpPr txBox="1"/>
          <p:nvPr/>
        </p:nvSpPr>
        <p:spPr>
          <a:xfrm>
            <a:off x="1364932" y="1109384"/>
            <a:ext cx="5042535" cy="6858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2060"/>
                </a:solidFill>
                <a:effectLst/>
                <a:latin typeface="Raleway" panose="020B05030301010600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Receive geo-targeted alerts and access safety resources with the Rave Guardian app.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E8FA48FA-C515-E54F-BA38-C5361048E42D}"/>
              </a:ext>
            </a:extLst>
          </p:cNvPr>
          <p:cNvSpPr txBox="1"/>
          <p:nvPr/>
        </p:nvSpPr>
        <p:spPr>
          <a:xfrm>
            <a:off x="1178242" y="8318500"/>
            <a:ext cx="5415915" cy="8204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solidFill>
                  <a:srgbClr val="002060"/>
                </a:solidFill>
                <a:effectLst/>
                <a:latin typeface="Raleway" panose="020B05030301010600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Visit the app store and search "Rave Guardian" to download and sign up with your email address to access the help and resources you need to stay safe.­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9C0F3F-FFA7-394F-9477-99A0B87BEB7D}"/>
              </a:ext>
            </a:extLst>
          </p:cNvPr>
          <p:cNvSpPr/>
          <p:nvPr/>
        </p:nvSpPr>
        <p:spPr>
          <a:xfrm>
            <a:off x="2743200" y="9440321"/>
            <a:ext cx="2286000" cy="34734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E2A8E25-22A8-8A48-B31D-63B0438E86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3599" y="1835526"/>
            <a:ext cx="3545200" cy="638391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539A58-B0E8-FA48-9D5F-C0A48FFA8AF8}"/>
              </a:ext>
            </a:extLst>
          </p:cNvPr>
          <p:cNvSpPr/>
          <p:nvPr/>
        </p:nvSpPr>
        <p:spPr>
          <a:xfrm>
            <a:off x="3113532" y="2552962"/>
            <a:ext cx="1508760" cy="548640"/>
          </a:xfrm>
          <a:prstGeom prst="rect">
            <a:avLst/>
          </a:prstGeom>
          <a:solidFill>
            <a:srgbClr val="FF0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5F196F-C5FC-EB49-AB53-FE1933FAF832}"/>
              </a:ext>
            </a:extLst>
          </p:cNvPr>
          <p:cNvSpPr txBox="1"/>
          <p:nvPr/>
        </p:nvSpPr>
        <p:spPr>
          <a:xfrm>
            <a:off x="3264408" y="2605972"/>
            <a:ext cx="1207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PLACE LOGO HERE</a:t>
            </a:r>
          </a:p>
        </p:txBody>
      </p:sp>
    </p:spTree>
    <p:extLst>
      <p:ext uri="{BB962C8B-B14F-4D97-AF65-F5344CB8AC3E}">
        <p14:creationId xmlns:p14="http://schemas.microsoft.com/office/powerpoint/2010/main" val="230836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208</Words>
  <Application>Microsoft Macintosh PowerPoint</Application>
  <PresentationFormat>Custom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Oswald</vt:lpstr>
      <vt:lpstr>Raleway</vt:lpstr>
      <vt:lpstr>Raleway ExtraBold</vt:lpstr>
      <vt:lpstr>Work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Karson Cornell</dc:creator>
  <cp:lastModifiedBy>Sasha Vargas</cp:lastModifiedBy>
  <cp:revision>5</cp:revision>
  <dcterms:created xsi:type="dcterms:W3CDTF">2021-02-17T17:40:31Z</dcterms:created>
  <dcterms:modified xsi:type="dcterms:W3CDTF">2021-02-25T16:08:35Z</dcterms:modified>
</cp:coreProperties>
</file>