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C5BA-4C88-4395-A1FB-509544BA6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32FBE-8D79-435B-892A-54B9C17DD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A5C3E-7653-483D-87D9-F46706CE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CB1B9-FAD1-4372-BCAD-025F4D9BF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D1575-622E-4431-957D-64123156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6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6D400-0721-4DF1-8726-494D8659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F6C935-A5F5-40FE-925C-D39151FD9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89905-DB08-4841-9207-450C67B7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CF9D5-3A9C-4573-8393-1FE584B6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266F-1202-4D7F-9D6A-AD047CA9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4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7995A5-A6B5-417E-B9C6-B22C764A4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39AB2-185C-4B04-87EE-683F74C92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228D0-F750-4F06-B1FB-655AEB9C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5B703-47C1-4376-979A-10F9964F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446FD-8165-462A-941E-E26C1294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1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4A18-D34F-4F37-BBEE-69694FC4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4265A-0701-48B9-8744-DE3E18D5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5C143-FF62-455A-96B1-DC12615A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0165F-A477-4E35-8B53-3A62E299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28DB9-5628-491F-AFB3-816C648C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0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F023E-FD5C-4FB0-9CC2-0748A749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2998C-E54C-4702-8ACA-87AF95107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4AB84-949A-481D-99C7-9A92EC56F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FEC3E-B329-4998-8E56-315A1FF1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07149-11E3-4CC7-8EFF-D5AE6BE8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ABD92-8E40-4F89-92FB-FA8B964A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19A6-BD10-4C74-A1A6-71049C495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47E02-E9D4-423C-8B22-C8CF5DDDB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4BB87-464D-4153-9281-856A3B79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387FE-2DEF-4E7F-86E8-590937E4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84FB9-5712-4DFA-B6CE-1D07FDC6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8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452E-94ED-4C3B-A48F-C7845C4C9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CED7E-CFAF-4619-A7A9-62B59E49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8DB2F3-81C2-4BE0-8A63-C13163837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A2935-0E95-4010-B267-DC469494A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AB07D-E882-44BF-8279-7396F9CB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3CD78C-AE97-4BDC-AA3E-6C2BB7DA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3BB96-7D25-4D99-BDEE-E3D006DB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FE1CC-512A-414D-8C4F-553835BB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6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68EEA-C2D5-40F8-A9A6-A9A8AF8E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1C0C9A-E64B-4AA7-94B3-3F597FEE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9AE74-2D21-44C4-8E00-656A0512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FE9E2-9415-4F43-AB70-A6BC3D26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6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6FD25D-A895-4083-B057-F06C8790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B8566-F09F-4D3A-BD48-7742DA3A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D9675-232A-402B-B57F-D42A4B69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B100-989B-4A8B-BB4F-26656C5C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AE8E-403E-4500-A715-DEEEBA86A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656D0-374A-49D9-ABCE-7A72927FB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04A5-DB44-475A-A2B4-EB7FBA71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D0F9F-D0D4-418E-B5B6-67C76C34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C8EDA-2D28-4FD1-BC2D-2733F26B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2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8432C-0BA1-4896-A97F-3098332DA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E34DD-5491-45A6-9F09-EB07FB4E8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A7287-72D3-4095-A75B-BC0917C15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9FE8C-F0B9-4997-86ED-C49126EF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2C883-A335-4FAD-9D0D-5D9A0CFCA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C0D92-B938-472C-BF5C-DB22A4FF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3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894C7C-EF53-4D54-A61F-5A5E3B8EB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E1F56-E702-4C50-A670-075123A55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48597-8136-4043-84F4-7EB5BEB6D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A6DD-B57A-4762-85D5-00A32414DC56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4D3DD-1C9B-4F95-AC27-D3F5F8BDD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B33EE-C70D-41E0-9EFD-6AE045825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FC45-7900-43D8-AC68-16F14EA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4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E02F-5A34-471E-BE4A-56FF8E482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00" y="621934"/>
            <a:ext cx="4214910" cy="55817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1F5DA0-16BA-417D-9F04-450FC42E7C38}"/>
              </a:ext>
            </a:extLst>
          </p:cNvPr>
          <p:cNvSpPr txBox="1"/>
          <p:nvPr/>
        </p:nvSpPr>
        <p:spPr>
          <a:xfrm>
            <a:off x="5602604" y="6219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SEE SOMETHING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4C0B53-E5E9-4FE1-B5FA-69D7D2BC017D}"/>
              </a:ext>
            </a:extLst>
          </p:cNvPr>
          <p:cNvSpPr txBox="1"/>
          <p:nvPr/>
        </p:nvSpPr>
        <p:spPr>
          <a:xfrm>
            <a:off x="5602604" y="1300316"/>
            <a:ext cx="58849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TEXT 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E9EC70-0A62-4709-9F82-89DAAAB7DA1C}"/>
              </a:ext>
            </a:extLst>
          </p:cNvPr>
          <p:cNvSpPr txBox="1"/>
          <p:nvPr/>
        </p:nvSpPr>
        <p:spPr>
          <a:xfrm>
            <a:off x="5602604" y="2182209"/>
            <a:ext cx="4771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Keep Your School Safe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C646EE-684F-4131-9F35-FAADA7702C39}"/>
              </a:ext>
            </a:extLst>
          </p:cNvPr>
          <p:cNvSpPr txBox="1"/>
          <p:nvPr/>
        </p:nvSpPr>
        <p:spPr>
          <a:xfrm>
            <a:off x="5602604" y="2730535"/>
            <a:ext cx="49655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“Keyword”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226787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submit a confidential tip regarding weapons on campus and/or serious threats of violence toward our students and staff.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picture containing text, sky, sitting&#10;&#10;Description automatically generated">
            <a:extLst>
              <a:ext uri="{FF2B5EF4-FFF2-40B4-BE49-F238E27FC236}">
                <a16:creationId xmlns:a16="http://schemas.microsoft.com/office/drawing/2014/main" id="{FD2D994E-0D23-4E4C-822C-BB33329F720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0160534" y="5967208"/>
            <a:ext cx="1775584" cy="5377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ADE477C-54A8-43BE-B0D1-5920354D9333}"/>
              </a:ext>
            </a:extLst>
          </p:cNvPr>
          <p:cNvSpPr txBox="1"/>
          <p:nvPr/>
        </p:nvSpPr>
        <p:spPr>
          <a:xfrm>
            <a:off x="5602604" y="4207863"/>
            <a:ext cx="4772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*FOR EMERGENCY USE ONLY*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BD1598-840C-4CE5-9AA5-16ECFFA05159}"/>
              </a:ext>
            </a:extLst>
          </p:cNvPr>
          <p:cNvSpPr txBox="1"/>
          <p:nvPr/>
        </p:nvSpPr>
        <p:spPr>
          <a:xfrm>
            <a:off x="873100" y="1920912"/>
            <a:ext cx="39408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  <a:p>
            <a:pPr algn="ctr"/>
            <a:r>
              <a:rPr lang="en-US" sz="3600" b="1" dirty="0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</a:t>
            </a:r>
            <a:r>
              <a:rPr lang="en-US" sz="3600" b="1" dirty="0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algn="ctr"/>
            <a:r>
              <a:rPr lang="en-US" sz="3600" b="1" dirty="0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226787</a:t>
            </a:r>
          </a:p>
        </p:txBody>
      </p:sp>
    </p:spTree>
    <p:extLst>
      <p:ext uri="{BB962C8B-B14F-4D97-AF65-F5344CB8AC3E}">
        <p14:creationId xmlns:p14="http://schemas.microsoft.com/office/powerpoint/2010/main" val="22811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AA756-3C0E-4059-A085-BF5E07C5A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254"/>
            <a:ext cx="10515600" cy="4351338"/>
          </a:xfrm>
        </p:spPr>
        <p:txBody>
          <a:bodyPr>
            <a:normAutofit/>
          </a:bodyPr>
          <a:lstStyle/>
          <a:p>
            <a:r>
              <a:rPr lang="en-US"/>
              <a:t>Text-a-Tip </a:t>
            </a:r>
            <a:r>
              <a:rPr lang="en-US" dirty="0"/>
              <a:t>allows students, staff and community members, who may not feel comfortable talking directly to authorities or don’t want anyone to know they submitted the tip, can anonymously send a text message to report an issue.</a:t>
            </a:r>
          </a:p>
          <a:p>
            <a:r>
              <a:rPr lang="en-US" dirty="0"/>
              <a:t> &lt;School Name&gt; can learn about rumored weapons or crime, incidents of bullying and more.</a:t>
            </a:r>
          </a:p>
          <a:p>
            <a:r>
              <a:rPr lang="en-US" dirty="0"/>
              <a:t>&lt;School Name&gt; can solicit more need-to-know information from your community through discreet and anonymous texts</a:t>
            </a:r>
          </a:p>
          <a:p>
            <a:r>
              <a:rPr lang="en-US" dirty="0"/>
              <a:t>&lt;School name&gt; can access real-time reporting for logs, trends and incident patterns over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2E24D1-5746-4475-BBBD-797DA7D2881A}"/>
              </a:ext>
            </a:extLst>
          </p:cNvPr>
          <p:cNvSpPr txBox="1"/>
          <p:nvPr/>
        </p:nvSpPr>
        <p:spPr>
          <a:xfrm>
            <a:off x="582197" y="296316"/>
            <a:ext cx="32699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Text-a-Tip</a:t>
            </a:r>
          </a:p>
        </p:txBody>
      </p:sp>
    </p:spTree>
    <p:extLst>
      <p:ext uri="{BB962C8B-B14F-4D97-AF65-F5344CB8AC3E}">
        <p14:creationId xmlns:p14="http://schemas.microsoft.com/office/powerpoint/2010/main" val="379622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Vargas</dc:creator>
  <cp:lastModifiedBy>Sasha Vargas</cp:lastModifiedBy>
  <cp:revision>5</cp:revision>
  <dcterms:created xsi:type="dcterms:W3CDTF">2019-08-21T17:30:56Z</dcterms:created>
  <dcterms:modified xsi:type="dcterms:W3CDTF">2019-08-21T17:55:11Z</dcterms:modified>
</cp:coreProperties>
</file>