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/>
    <p:restoredTop sz="94694"/>
  </p:normalViewPr>
  <p:slideViewPr>
    <p:cSldViewPr snapToGrid="0" snapToObjects="1">
      <p:cViewPr>
        <p:scale>
          <a:sx n="80" d="100"/>
          <a:sy n="80" d="100"/>
        </p:scale>
        <p:origin x="177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6AA8-2D34-5E40-8BBD-D3A7269EA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C8D2DE-014A-6342-8B4F-5B8474066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FE9B-61AE-A04F-8D77-D8A038DC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9A2F8-4DE1-8F48-B5C9-24EED155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D6B6-CA26-2C48-A0AD-F2E2704B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02F1-29DB-874F-9B47-1296F1D3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A70D8-161E-2A44-860A-1FC200384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E0FAC-622E-F142-84D2-ADC7DA0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4F047-724C-CE46-A54C-AD95B3B7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C69F-D736-1440-9361-02665F7E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222756-260D-1A49-87C4-01341397E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E9E92-F524-6940-A6AB-68EF329B3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8C53D-5F71-0741-9DFF-871419CB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4780B-3D41-F047-9C89-1DF7B1D6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9C17D-45D8-674A-B5E1-33521F3D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9819-8D3B-4E4C-890F-EF5C73B0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9518-1BFC-DA4F-9048-47B6B0959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B452-B8AA-EA40-A4C8-198801BC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1F964-D39C-504E-AB7F-E4BD21ED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16228-9A46-D34C-832C-F6C48A1E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EB2F9-0D2D-1546-B716-53578958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7366F-0E21-3F4B-90E9-37B6F2A4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83821-B7B2-684F-A24B-8578870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A34E-F41A-1A49-87A7-E7296A4D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A34CC-7D18-514C-BB67-3B84B0C3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7AE4-3E1D-0B42-9A87-E1D7953B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6815-24D5-EC4B-97D9-2FDF943ED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55F45-68AF-9646-AF60-11B1DD74C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06399-76E2-A84E-AE8A-18C23D0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44643-BA88-724C-A8BB-C92C36D4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32760-6F50-5F49-B6CE-25902D21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0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8F5F-B326-2140-93D8-5BC7BADD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90781-3DE6-6746-ABD3-E00F9E310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D4D59-E1AF-904A-B063-CF7E0B4E9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BE950-37F4-C644-937E-5A125515C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D467B-33FC-4E4B-8925-82C922AAC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3B1B3-75D3-DC4F-B594-0FA5756A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CA1F0-11D4-1547-B4A5-1E304B52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81FB6-5756-5B41-96F3-01A04EC1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4F08-C6A1-1345-B068-210F1D70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99B68-3AF1-8244-BDE0-EC2D376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21679-CFCE-A54D-8152-2C1A9204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8EC12-410C-2A47-95CF-797670C1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2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01A3D-927D-854E-823B-0B7C29EB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26A53-C9C6-8549-94A9-B4316D1E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1773B-379E-6D4B-85BB-D14AEB24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4D8D-EEA2-C144-910E-0B0250FB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1989B-92F8-FC4B-90A9-7C9D1CD1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6056C-B5C9-F34F-8DD3-CBB4FBFD6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A8847-1966-4744-B164-E558D2A6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CCAB1-6F20-E74D-8F05-32BCE2D2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AC8E3-871F-2E47-B958-E3E8E075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43D7-BD0D-574B-83D7-6B7CBE5A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4F99B-3134-0A45-9840-208E4E2F2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5054F-B9B5-6145-84FA-194DF586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908CB-A09D-164C-8B3A-2DDB7DEA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F0881-655A-5A42-B61D-BF4EE315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9B2CD-64C5-E940-8DCB-25F9D297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02B72-2720-9D41-8996-333D6790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61E4D-858B-3349-A5B9-327044E8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4405-476A-CD46-BC34-ABF93598B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7EC2-395E-EA40-8824-9A981A1A178D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03C2B-D8AB-BC4E-BF41-38A908865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62036-49A9-AD4E-B43A-365570D0A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1C30-7094-DA40-ABD0-14AA3EF4D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5D026C-8AEE-D44E-8695-C7E5425FE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0" y="621934"/>
            <a:ext cx="4214910" cy="558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BE0CD-E0A1-1944-9AFB-6EA170B03FFB}"/>
              </a:ext>
            </a:extLst>
          </p:cNvPr>
          <p:cNvSpPr txBox="1"/>
          <p:nvPr/>
        </p:nvSpPr>
        <p:spPr>
          <a:xfrm>
            <a:off x="5602604" y="621934"/>
            <a:ext cx="5445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SEE SOMETHING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74C90-1C89-3946-B832-3355EC9D1DA7}"/>
              </a:ext>
            </a:extLst>
          </p:cNvPr>
          <p:cNvSpPr txBox="1"/>
          <p:nvPr/>
        </p:nvSpPr>
        <p:spPr>
          <a:xfrm>
            <a:off x="5602604" y="1300316"/>
            <a:ext cx="58849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TEXT SOMETHING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03D01-8D85-4C43-995A-0B9C4E3AAC9C}"/>
              </a:ext>
            </a:extLst>
          </p:cNvPr>
          <p:cNvSpPr txBox="1"/>
          <p:nvPr/>
        </p:nvSpPr>
        <p:spPr>
          <a:xfrm>
            <a:off x="5602604" y="2182209"/>
            <a:ext cx="477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Keep Your School Safe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8F9C4-015D-3147-AF02-8453F8128BB9}"/>
              </a:ext>
            </a:extLst>
          </p:cNvPr>
          <p:cNvSpPr txBox="1"/>
          <p:nvPr/>
        </p:nvSpPr>
        <p:spPr>
          <a:xfrm>
            <a:off x="5602604" y="2730535"/>
            <a:ext cx="4965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“Keyword”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226787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submit a confidential tip regarding weapons on campus and/or serious threats of violence toward our students and staff.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sky, sitting&#10;&#10;Description automatically generated">
            <a:extLst>
              <a:ext uri="{FF2B5EF4-FFF2-40B4-BE49-F238E27FC236}">
                <a16:creationId xmlns:a16="http://schemas.microsoft.com/office/drawing/2014/main" id="{D7B38733-1D79-8C4B-91B7-A82392A9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160534" y="5967208"/>
            <a:ext cx="1775584" cy="537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8B5FA7-D0FF-CC4D-ADA8-7E02B0A210CB}"/>
              </a:ext>
            </a:extLst>
          </p:cNvPr>
          <p:cNvSpPr txBox="1"/>
          <p:nvPr/>
        </p:nvSpPr>
        <p:spPr>
          <a:xfrm>
            <a:off x="9886149" y="6019035"/>
            <a:ext cx="23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with your 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39923-015C-0747-8AFA-1644B6642403}"/>
              </a:ext>
            </a:extLst>
          </p:cNvPr>
          <p:cNvSpPr txBox="1"/>
          <p:nvPr/>
        </p:nvSpPr>
        <p:spPr>
          <a:xfrm>
            <a:off x="5602604" y="4207863"/>
            <a:ext cx="4772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*FOR EMERGENCY USE ONLY*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DFA65-CF76-C949-9302-710F6F866CA1}"/>
              </a:ext>
            </a:extLst>
          </p:cNvPr>
          <p:cNvSpPr txBox="1"/>
          <p:nvPr/>
        </p:nvSpPr>
        <p:spPr>
          <a:xfrm>
            <a:off x="873100" y="1920912"/>
            <a:ext cx="3940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</a:p>
          <a:p>
            <a:pPr algn="ctr"/>
            <a:r>
              <a:rPr lang="en-US" sz="36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</a:t>
            </a:r>
            <a:r>
              <a:rPr lang="en-US" sz="36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r>
              <a:rPr lang="en-US" sz="3600" b="1" dirty="0">
                <a:solidFill>
                  <a:srgbClr val="F159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226787</a:t>
            </a:r>
          </a:p>
        </p:txBody>
      </p:sp>
    </p:spTree>
    <p:extLst>
      <p:ext uri="{BB962C8B-B14F-4D97-AF65-F5344CB8AC3E}">
        <p14:creationId xmlns:p14="http://schemas.microsoft.com/office/powerpoint/2010/main" val="226424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33390D1-13C2-F140-8E34-4A57C7FF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00" r="16889"/>
          <a:stretch/>
        </p:blipFill>
        <p:spPr>
          <a:xfrm>
            <a:off x="-36935" y="-64655"/>
            <a:ext cx="12265870" cy="5754254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CE27F017-534A-F548-9943-00E6A732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5258" y="-602919"/>
            <a:ext cx="12654114" cy="7107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8721C-115A-7848-83EA-A567E92D5F49}"/>
              </a:ext>
            </a:extLst>
          </p:cNvPr>
          <p:cNvSpPr txBox="1"/>
          <p:nvPr/>
        </p:nvSpPr>
        <p:spPr>
          <a:xfrm>
            <a:off x="6509808" y="387512"/>
            <a:ext cx="4974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SEE SOMETHING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6BAE1-E9F4-AF4E-9062-9D1B6E9E8281}"/>
              </a:ext>
            </a:extLst>
          </p:cNvPr>
          <p:cNvSpPr txBox="1"/>
          <p:nvPr/>
        </p:nvSpPr>
        <p:spPr>
          <a:xfrm>
            <a:off x="6509808" y="1065894"/>
            <a:ext cx="5373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TEXT SOMETHING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38514-F9D1-744B-BD82-C213F68E421D}"/>
              </a:ext>
            </a:extLst>
          </p:cNvPr>
          <p:cNvSpPr txBox="1"/>
          <p:nvPr/>
        </p:nvSpPr>
        <p:spPr>
          <a:xfrm>
            <a:off x="7144172" y="2051389"/>
            <a:ext cx="40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Keep Your School Safe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628AF4-F9A0-2D4C-A20C-F346C0BE3BA1}"/>
              </a:ext>
            </a:extLst>
          </p:cNvPr>
          <p:cNvSpPr txBox="1"/>
          <p:nvPr/>
        </p:nvSpPr>
        <p:spPr>
          <a:xfrm>
            <a:off x="7144173" y="3283751"/>
            <a:ext cx="40538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“Keyword”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226787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submit an anonymous tip that will keep your school safe from threats, such as an active shooter, bullying and drugs.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, sky, sitting&#10;&#10;Description automatically generated">
            <a:extLst>
              <a:ext uri="{FF2B5EF4-FFF2-40B4-BE49-F238E27FC236}">
                <a16:creationId xmlns:a16="http://schemas.microsoft.com/office/drawing/2014/main" id="{04093F1A-EA32-FB41-BFA1-6CF094F7C6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160534" y="5967208"/>
            <a:ext cx="1775584" cy="5377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9EE312-7B88-CB42-B6B7-8E6FCBC2EF65}"/>
              </a:ext>
            </a:extLst>
          </p:cNvPr>
          <p:cNvSpPr txBox="1"/>
          <p:nvPr/>
        </p:nvSpPr>
        <p:spPr>
          <a:xfrm>
            <a:off x="9886149" y="6019035"/>
            <a:ext cx="23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with your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710B8-EBB4-414C-9F05-EA674C6FF93F}"/>
              </a:ext>
            </a:extLst>
          </p:cNvPr>
          <p:cNvSpPr txBox="1"/>
          <p:nvPr/>
        </p:nvSpPr>
        <p:spPr>
          <a:xfrm>
            <a:off x="315497" y="5857151"/>
            <a:ext cx="3146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*FOR EMERGENCY USE ONLY*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44850-B770-D941-B9F4-C654AD34B125}"/>
              </a:ext>
            </a:extLst>
          </p:cNvPr>
          <p:cNvSpPr txBox="1"/>
          <p:nvPr/>
        </p:nvSpPr>
        <p:spPr>
          <a:xfrm>
            <a:off x="1504282" y="958383"/>
            <a:ext cx="48719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“Keyword” </a:t>
            </a:r>
          </a:p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226787</a:t>
            </a:r>
          </a:p>
        </p:txBody>
      </p:sp>
    </p:spTree>
    <p:extLst>
      <p:ext uri="{BB962C8B-B14F-4D97-AF65-F5344CB8AC3E}">
        <p14:creationId xmlns:p14="http://schemas.microsoft.com/office/powerpoint/2010/main" val="330679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110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5</cp:revision>
  <dcterms:created xsi:type="dcterms:W3CDTF">2019-08-20T19:08:23Z</dcterms:created>
  <dcterms:modified xsi:type="dcterms:W3CDTF">2019-08-21T17:21:58Z</dcterms:modified>
</cp:coreProperties>
</file>