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3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9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3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3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6F14-137E-1647-8F05-F098A4CB3E0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C5FC-95EF-6A4B-9765-7DA58E36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A4C2D8-6370-124A-B6B4-152CEDEE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87" y="1684436"/>
            <a:ext cx="3401831" cy="4505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1D25F-EB15-8940-9CE9-A6772105DF8F}"/>
              </a:ext>
            </a:extLst>
          </p:cNvPr>
          <p:cNvSpPr txBox="1"/>
          <p:nvPr/>
        </p:nvSpPr>
        <p:spPr>
          <a:xfrm>
            <a:off x="706139" y="54108"/>
            <a:ext cx="5445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SEE SOMETHING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C6E3F-465A-F547-A35A-D22702146A13}"/>
              </a:ext>
            </a:extLst>
          </p:cNvPr>
          <p:cNvSpPr txBox="1"/>
          <p:nvPr/>
        </p:nvSpPr>
        <p:spPr>
          <a:xfrm>
            <a:off x="486528" y="756820"/>
            <a:ext cx="5884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TEXT SOMETHING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9081D-3A64-724E-B2B1-707D19BB601C}"/>
              </a:ext>
            </a:extLst>
          </p:cNvPr>
          <p:cNvSpPr txBox="1"/>
          <p:nvPr/>
        </p:nvSpPr>
        <p:spPr>
          <a:xfrm>
            <a:off x="1039464" y="6403703"/>
            <a:ext cx="477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Keep Your School Safe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B44B4-F066-6247-A843-FCD3B7E0C604}"/>
              </a:ext>
            </a:extLst>
          </p:cNvPr>
          <p:cNvSpPr txBox="1"/>
          <p:nvPr/>
        </p:nvSpPr>
        <p:spPr>
          <a:xfrm>
            <a:off x="478762" y="6920955"/>
            <a:ext cx="5892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“Keyword”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226787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submit a confidential tip regarding weapons on campus and/or serious threats of violence toward our students and staff.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60092-7954-404C-A1AB-00D8364538A8}"/>
              </a:ext>
            </a:extLst>
          </p:cNvPr>
          <p:cNvSpPr txBox="1"/>
          <p:nvPr/>
        </p:nvSpPr>
        <p:spPr>
          <a:xfrm>
            <a:off x="2266823" y="847661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&lt;Replace with your logo&gt;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0D822-F718-E242-964D-DFC2F03FA2B2}"/>
              </a:ext>
            </a:extLst>
          </p:cNvPr>
          <p:cNvSpPr txBox="1"/>
          <p:nvPr/>
        </p:nvSpPr>
        <p:spPr>
          <a:xfrm>
            <a:off x="1804994" y="7872927"/>
            <a:ext cx="3240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*FOR EMERGENCY USE ONLY*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8150C-002F-4545-84F3-9A05D7C44196}"/>
              </a:ext>
            </a:extLst>
          </p:cNvPr>
          <p:cNvSpPr txBox="1"/>
          <p:nvPr/>
        </p:nvSpPr>
        <p:spPr>
          <a:xfrm>
            <a:off x="1205557" y="2686656"/>
            <a:ext cx="3940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</a:p>
          <a:p>
            <a:pPr algn="ctr"/>
            <a:r>
              <a:rPr lang="en-US" sz="32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sz="32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n-US" sz="32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226787</a:t>
            </a:r>
          </a:p>
        </p:txBody>
      </p:sp>
    </p:spTree>
    <p:extLst>
      <p:ext uri="{BB962C8B-B14F-4D97-AF65-F5344CB8AC3E}">
        <p14:creationId xmlns:p14="http://schemas.microsoft.com/office/powerpoint/2010/main" val="3677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CDBF74F-1424-204C-BC2D-36572F576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8" t="16600" r="34117"/>
          <a:stretch/>
        </p:blipFill>
        <p:spPr>
          <a:xfrm>
            <a:off x="-81643" y="-43544"/>
            <a:ext cx="7021286" cy="5754254"/>
          </a:xfrm>
          <a:prstGeom prst="rect">
            <a:avLst/>
          </a:prstGeom>
        </p:spPr>
      </p:pic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AE9CF438-B3AC-7142-A870-F1E060589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5787" y="995376"/>
            <a:ext cx="10169573" cy="5712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3E9CA-B5B2-224E-8D9F-B8D77EF15320}"/>
              </a:ext>
            </a:extLst>
          </p:cNvPr>
          <p:cNvSpPr txBox="1"/>
          <p:nvPr/>
        </p:nvSpPr>
        <p:spPr>
          <a:xfrm>
            <a:off x="1794108" y="2187766"/>
            <a:ext cx="4871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“Keyword” 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226787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6C0F2-8981-A640-B93D-A58F175DFB13}"/>
              </a:ext>
            </a:extLst>
          </p:cNvPr>
          <p:cNvSpPr txBox="1"/>
          <p:nvPr/>
        </p:nvSpPr>
        <p:spPr>
          <a:xfrm>
            <a:off x="706139" y="178884"/>
            <a:ext cx="5445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SEE SOMETHING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1427E-7F47-3C4B-9026-76D6CA2A410F}"/>
              </a:ext>
            </a:extLst>
          </p:cNvPr>
          <p:cNvSpPr txBox="1"/>
          <p:nvPr/>
        </p:nvSpPr>
        <p:spPr>
          <a:xfrm>
            <a:off x="486528" y="881596"/>
            <a:ext cx="5884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TEXT SOMETHING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F87E4-C99E-7E45-A7D5-B169F3D7299A}"/>
              </a:ext>
            </a:extLst>
          </p:cNvPr>
          <p:cNvSpPr txBox="1"/>
          <p:nvPr/>
        </p:nvSpPr>
        <p:spPr>
          <a:xfrm>
            <a:off x="1039464" y="6294847"/>
            <a:ext cx="477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Keep Your School Safe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A667E-B295-4846-8DC4-9BFAD1321287}"/>
              </a:ext>
            </a:extLst>
          </p:cNvPr>
          <p:cNvSpPr txBox="1"/>
          <p:nvPr/>
        </p:nvSpPr>
        <p:spPr>
          <a:xfrm>
            <a:off x="478762" y="6812099"/>
            <a:ext cx="589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“Keyword”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226787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submit an anonymous tip that will keep your school safe from threats, such as an active shooter, bullying and drugs.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ADB55-20A4-DD42-93A4-A63D9488C3D4}"/>
              </a:ext>
            </a:extLst>
          </p:cNvPr>
          <p:cNvSpPr txBox="1"/>
          <p:nvPr/>
        </p:nvSpPr>
        <p:spPr>
          <a:xfrm>
            <a:off x="2266823" y="847661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&lt;Replace with your logo&gt;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E4A7E-F491-3841-BE91-A7EEACC4B750}"/>
              </a:ext>
            </a:extLst>
          </p:cNvPr>
          <p:cNvSpPr txBox="1"/>
          <p:nvPr/>
        </p:nvSpPr>
        <p:spPr>
          <a:xfrm>
            <a:off x="1804994" y="7839881"/>
            <a:ext cx="3240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*FOR EMERGENCY USE ONLY*</a:t>
            </a:r>
          </a:p>
        </p:txBody>
      </p:sp>
    </p:spTree>
    <p:extLst>
      <p:ext uri="{BB962C8B-B14F-4D97-AF65-F5344CB8AC3E}">
        <p14:creationId xmlns:p14="http://schemas.microsoft.com/office/powerpoint/2010/main" val="128940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114</Words>
  <Application>Microsoft Office PowerPoint</Application>
  <PresentationFormat>Letter Paper (8.5x11 in)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6</cp:revision>
  <cp:lastPrinted>2019-08-20T19:35:01Z</cp:lastPrinted>
  <dcterms:created xsi:type="dcterms:W3CDTF">2019-08-20T19:33:40Z</dcterms:created>
  <dcterms:modified xsi:type="dcterms:W3CDTF">2019-08-21T17:16:59Z</dcterms:modified>
</cp:coreProperties>
</file>