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0"/>
  </p:notesMasterIdLst>
  <p:handoutMasterIdLst>
    <p:handoutMasterId r:id="rId11"/>
  </p:handoutMasterIdLst>
  <p:sldIdLst>
    <p:sldId id="917" r:id="rId2"/>
    <p:sldId id="1021" r:id="rId3"/>
    <p:sldId id="1033" r:id="rId4"/>
    <p:sldId id="1038" r:id="rId5"/>
    <p:sldId id="1039" r:id="rId6"/>
    <p:sldId id="1022" r:id="rId7"/>
    <p:sldId id="1040" r:id="rId8"/>
    <p:sldId id="1025" r:id="rId9"/>
  </p:sldIdLst>
  <p:sldSz cx="9144000" cy="5143500" type="screen16x9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C234"/>
    <a:srgbClr val="E1F2FF"/>
    <a:srgbClr val="1D2D5C"/>
    <a:srgbClr val="18739A"/>
    <a:srgbClr val="34AEBA"/>
    <a:srgbClr val="C1F0EE"/>
    <a:srgbClr val="E1ECFF"/>
    <a:srgbClr val="0D4067"/>
    <a:srgbClr val="0F4670"/>
    <a:srgbClr val="EF3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6" autoAdjust="0"/>
    <p:restoredTop sz="82862" autoAdjust="0"/>
  </p:normalViewPr>
  <p:slideViewPr>
    <p:cSldViewPr snapToGrid="0">
      <p:cViewPr>
        <p:scale>
          <a:sx n="130" d="100"/>
          <a:sy n="130" d="100"/>
        </p:scale>
        <p:origin x="-29" y="398"/>
      </p:cViewPr>
      <p:guideLst>
        <p:guide orient="horz"/>
        <p:guide pos="29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272"/>
    </p:cViewPr>
  </p:sorterViewPr>
  <p:notesViewPr>
    <p:cSldViewPr snapToObjects="1">
      <p:cViewPr varScale="1">
        <p:scale>
          <a:sx n="133" d="100"/>
          <a:sy n="133" d="100"/>
        </p:scale>
        <p:origin x="-3528" y="-11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E352A94-B306-4FD2-84FB-9A3025767EF9}" type="datetimeFigureOut">
              <a:rPr lang="en-US"/>
              <a:pPr>
                <a:defRPr/>
              </a:pPr>
              <a:t>4/17/2018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E0398B6-0562-42B6-ABF2-402EB2AF81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574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fld id="{A8B1CDB2-6EF6-4254-93DC-B7073E3E3694}" type="datetimeFigureOut">
              <a:rPr lang="en-US"/>
              <a:pPr>
                <a:defRPr/>
              </a:pPr>
              <a:t>4/17/2018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/>
              </a:defRPr>
            </a:lvl1pPr>
          </a:lstStyle>
          <a:p>
            <a:pPr>
              <a:defRPr/>
            </a:pPr>
            <a:fld id="{27AF2549-8DC0-49EF-80DA-C78403FCAF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07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F2549-8DC0-49EF-80DA-C78403FCAF8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3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F2549-8DC0-49EF-80DA-C78403FCAF8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3168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F2549-8DC0-49EF-80DA-C78403FCAF8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52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F2549-8DC0-49EF-80DA-C78403FCAF8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76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F2549-8DC0-49EF-80DA-C78403FCAF8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762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resources can be accessed via the Rave Marketing</a:t>
            </a:r>
            <a:r>
              <a:rPr lang="en-US" baseline="0" dirty="0" smtClean="0"/>
              <a:t> Portal at https://www.ravemobilesafety.com/support/rave-marketing-portal/facility-marketing/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F2549-8DC0-49EF-80DA-C78403FCAF8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6519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when there are a lot of bullets and no need for images.</a:t>
            </a:r>
            <a:r>
              <a:rPr lang="en-US" baseline="0" dirty="0" smtClean="0"/>
              <a:t> Breaking up the bullets in two columns helps readability.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F2549-8DC0-49EF-80DA-C78403FCAF8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652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Presentation title slide contains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title, subtitle, and optional author info.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Background can be customized to fit specific subject matter upon request.</a:t>
            </a:r>
            <a:endParaRPr lang="en-US" sz="1200" kern="1200" dirty="0" smtClean="0">
              <a:solidFill>
                <a:schemeClr val="tx1"/>
              </a:solidFill>
              <a:effectLst/>
              <a:latin typeface="Arial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AF2549-8DC0-49EF-80DA-C78403FCAF8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39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500524" y="3440422"/>
            <a:ext cx="8142952" cy="68461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15A2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400" baseline="980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94394" y="418107"/>
            <a:ext cx="8376905" cy="3873944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283968" y="4782058"/>
            <a:ext cx="8516785" cy="333557"/>
            <a:chOff x="283968" y="4782058"/>
            <a:chExt cx="8516785" cy="333557"/>
          </a:xfrm>
        </p:grpSpPr>
        <p:pic>
          <p:nvPicPr>
            <p:cNvPr id="5" name="Picture 4" descr="rave_logo_white.png"/>
            <p:cNvPicPr>
              <a:picLocks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6461" y="4782058"/>
              <a:ext cx="664292" cy="209086"/>
            </a:xfrm>
            <a:prstGeom prst="rect">
              <a:avLst/>
            </a:prstGeom>
          </p:spPr>
        </p:pic>
        <p:sp>
          <p:nvSpPr>
            <p:cNvPr id="9" name="Content Placeholder 4"/>
            <p:cNvSpPr txBox="1">
              <a:spLocks/>
            </p:cNvSpPr>
            <p:nvPr userDrawn="1"/>
          </p:nvSpPr>
          <p:spPr>
            <a:xfrm>
              <a:off x="283968" y="4843551"/>
              <a:ext cx="2082800" cy="27206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600" b="0" dirty="0">
                  <a:solidFill>
                    <a:schemeClr val="bg2"/>
                  </a:solidFill>
                </a:rPr>
                <a:t>Proprietary &amp; confidential</a:t>
              </a:r>
            </a:p>
          </p:txBody>
        </p:sp>
      </p:grpSp>
      <p:sp>
        <p:nvSpPr>
          <p:cNvPr id="1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2580" y="1227439"/>
            <a:ext cx="7840532" cy="2858961"/>
          </a:xfrm>
        </p:spPr>
        <p:txBody>
          <a:bodyPr/>
          <a:lstStyle>
            <a:lvl1pPr marL="342900" marR="0" indent="-342900" algn="l" defTabSz="4572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>
                <a:srgbClr val="EF3900"/>
              </a:buClr>
              <a:buSzTx/>
              <a:buFont typeface="Arial"/>
              <a:buChar char="•"/>
              <a:tabLst/>
              <a:defRPr sz="1800" b="0">
                <a:solidFill>
                  <a:srgbClr val="000000"/>
                </a:solidFill>
              </a:defRPr>
            </a:lvl1pPr>
            <a:lvl2pPr>
              <a:spcBef>
                <a:spcPts val="1200"/>
              </a:spcBef>
              <a:buClr>
                <a:srgbClr val="EF3900"/>
              </a:buClr>
              <a:buFont typeface="Arial"/>
              <a:defRPr sz="1600" b="0">
                <a:solidFill>
                  <a:srgbClr val="000000"/>
                </a:solidFill>
              </a:defRPr>
            </a:lvl2pPr>
            <a:lvl3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3pPr>
            <a:lvl4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4pPr>
            <a:lvl5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5pPr>
          </a:lstStyle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Bullet Point One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Bullet Point Two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Bullet Point Three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Bullet Point Four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Bullet Point Five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65110" y="614613"/>
            <a:ext cx="7840532" cy="461665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1pPr>
            <a:lvl2pPr marL="3397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2pPr>
            <a:lvl3pPr marL="6318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3pPr>
            <a:lvl4pPr marL="914400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4pPr>
            <a:lvl5pPr marL="1198562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 smtClean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14837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/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83968" y="4780824"/>
            <a:ext cx="8513577" cy="334791"/>
            <a:chOff x="283968" y="4780824"/>
            <a:chExt cx="8513577" cy="334791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6259" y="4780824"/>
              <a:ext cx="661286" cy="208183"/>
            </a:xfrm>
            <a:prstGeom prst="rect">
              <a:avLst/>
            </a:prstGeom>
          </p:spPr>
        </p:pic>
        <p:sp>
          <p:nvSpPr>
            <p:cNvPr id="6" name="Content Placeholder 4"/>
            <p:cNvSpPr txBox="1">
              <a:spLocks/>
            </p:cNvSpPr>
            <p:nvPr userDrawn="1"/>
          </p:nvSpPr>
          <p:spPr>
            <a:xfrm>
              <a:off x="283968" y="4843551"/>
              <a:ext cx="2082800" cy="27206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6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Proprietary &amp; confidential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021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Gradient w/Footer">
    <p:bg>
      <p:bgPr>
        <a:gradFill flip="none" rotWithShape="1">
          <a:gsLst>
            <a:gs pos="0">
              <a:srgbClr val="C1F0EE"/>
            </a:gs>
            <a:gs pos="61000">
              <a:schemeClr val="bg1"/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283968" y="4780824"/>
            <a:ext cx="8513577" cy="334791"/>
            <a:chOff x="283968" y="4780824"/>
            <a:chExt cx="8513577" cy="334791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6259" y="4780824"/>
              <a:ext cx="661286" cy="208183"/>
            </a:xfrm>
            <a:prstGeom prst="rect">
              <a:avLst/>
            </a:prstGeom>
          </p:spPr>
        </p:pic>
        <p:sp>
          <p:nvSpPr>
            <p:cNvPr id="5" name="Content Placeholder 4"/>
            <p:cNvSpPr txBox="1">
              <a:spLocks/>
            </p:cNvSpPr>
            <p:nvPr userDrawn="1"/>
          </p:nvSpPr>
          <p:spPr>
            <a:xfrm>
              <a:off x="283968" y="4843551"/>
              <a:ext cx="2082800" cy="27206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6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Proprietary &amp; confidential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3228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40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Blue Gradient">
    <p:bg>
      <p:bgPr>
        <a:gradFill flip="none" rotWithShape="1">
          <a:gsLst>
            <a:gs pos="0">
              <a:srgbClr val="C1F0EE"/>
            </a:gs>
            <a:gs pos="61000">
              <a:schemeClr val="bg1"/>
            </a:gs>
          </a:gsLst>
          <a:lin ang="5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5683" y="6383869"/>
            <a:ext cx="968189" cy="304800"/>
          </a:xfrm>
          <a:prstGeom prst="rect">
            <a:avLst/>
          </a:prstGeom>
        </p:spPr>
      </p:pic>
      <p:sp>
        <p:nvSpPr>
          <p:cNvPr id="5" name="Content Placeholder 4"/>
          <p:cNvSpPr txBox="1">
            <a:spLocks/>
          </p:cNvSpPr>
          <p:nvPr userDrawn="1"/>
        </p:nvSpPr>
        <p:spPr>
          <a:xfrm>
            <a:off x="122749" y="6450468"/>
            <a:ext cx="2082800" cy="2720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Proprietary &amp; confidential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8083" y="6536269"/>
            <a:ext cx="968189" cy="304800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 userDrawn="1"/>
        </p:nvSpPr>
        <p:spPr>
          <a:xfrm>
            <a:off x="275149" y="6602868"/>
            <a:ext cx="2082800" cy="2720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Proprietary &amp; confidential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0483" y="6688669"/>
            <a:ext cx="968189" cy="304800"/>
          </a:xfrm>
          <a:prstGeom prst="rect">
            <a:avLst/>
          </a:prstGeom>
        </p:spPr>
      </p:pic>
      <p:sp>
        <p:nvSpPr>
          <p:cNvPr id="9" name="Content Placeholder 4"/>
          <p:cNvSpPr txBox="1">
            <a:spLocks/>
          </p:cNvSpPr>
          <p:nvPr userDrawn="1"/>
        </p:nvSpPr>
        <p:spPr>
          <a:xfrm>
            <a:off x="427549" y="6755268"/>
            <a:ext cx="2082800" cy="27206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•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Proprietary &amp; confidential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283968" y="4780824"/>
            <a:ext cx="8513577" cy="334791"/>
            <a:chOff x="283968" y="4780824"/>
            <a:chExt cx="8513577" cy="334791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6259" y="4780824"/>
              <a:ext cx="661286" cy="208183"/>
            </a:xfrm>
            <a:prstGeom prst="rect">
              <a:avLst/>
            </a:prstGeom>
          </p:spPr>
        </p:pic>
        <p:sp>
          <p:nvSpPr>
            <p:cNvPr id="11" name="Content Placeholder 4"/>
            <p:cNvSpPr txBox="1">
              <a:spLocks/>
            </p:cNvSpPr>
            <p:nvPr userDrawn="1"/>
          </p:nvSpPr>
          <p:spPr>
            <a:xfrm>
              <a:off x="283968" y="4843551"/>
              <a:ext cx="2082800" cy="27206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6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Proprietary &amp; confidential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495" y="738330"/>
            <a:ext cx="8211262" cy="2444259"/>
          </a:xfrm>
        </p:spPr>
        <p:txBody>
          <a:bodyPr/>
          <a:lstStyle>
            <a:lvl1pPr>
              <a:defRPr sz="1800" b="0">
                <a:solidFill>
                  <a:srgbClr val="000000"/>
                </a:solidFill>
              </a:defRPr>
            </a:lvl1pPr>
            <a:lvl2pPr>
              <a:spcBef>
                <a:spcPts val="1200"/>
              </a:spcBef>
              <a:buClr>
                <a:srgbClr val="EF3900"/>
              </a:buClr>
              <a:buFont typeface="Arial"/>
              <a:defRPr sz="1600" b="0">
                <a:solidFill>
                  <a:srgbClr val="000000"/>
                </a:solidFill>
              </a:defRPr>
            </a:lvl2pPr>
            <a:lvl3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3pPr>
            <a:lvl4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4pPr>
            <a:lvl5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 smtClean="0"/>
              <a:t>First level</a:t>
            </a:r>
          </a:p>
          <a:p>
            <a:pPr lvl="1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 smtClean="0"/>
              <a:t>Second level</a:t>
            </a:r>
          </a:p>
          <a:p>
            <a:pPr lvl="2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 smtClean="0"/>
              <a:t>Third level</a:t>
            </a:r>
          </a:p>
          <a:p>
            <a:pPr lvl="3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 smtClean="0"/>
              <a:t>Fourth level</a:t>
            </a:r>
          </a:p>
          <a:p>
            <a:pPr lvl="4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 smtClean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0025" y="235950"/>
            <a:ext cx="8211262" cy="36933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1pPr>
            <a:lvl2pPr marL="3397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2pPr>
            <a:lvl3pPr marL="6318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3pPr>
            <a:lvl4pPr marL="914400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4pPr>
            <a:lvl5pPr marL="1198562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 smtClean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06204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">
    <p:bg>
      <p:bgPr>
        <a:gradFill flip="none" rotWithShape="1">
          <a:gsLst>
            <a:gs pos="58000">
              <a:schemeClr val="bg1"/>
            </a:gs>
            <a:gs pos="0">
              <a:srgbClr val="C1F0E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283968" y="4780824"/>
            <a:ext cx="8513577" cy="334791"/>
            <a:chOff x="283968" y="4780824"/>
            <a:chExt cx="8513577" cy="334791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6259" y="4780824"/>
              <a:ext cx="661286" cy="208183"/>
            </a:xfrm>
            <a:prstGeom prst="rect">
              <a:avLst/>
            </a:prstGeom>
          </p:spPr>
        </p:pic>
        <p:sp>
          <p:nvSpPr>
            <p:cNvPr id="5" name="Content Placeholder 4"/>
            <p:cNvSpPr txBox="1">
              <a:spLocks/>
            </p:cNvSpPr>
            <p:nvPr userDrawn="1"/>
          </p:nvSpPr>
          <p:spPr>
            <a:xfrm>
              <a:off x="283968" y="4843551"/>
              <a:ext cx="2082800" cy="27206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600" b="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Proprietary &amp; confidential</a:t>
              </a:r>
            </a:p>
          </p:txBody>
        </p:sp>
      </p:grp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495" y="738330"/>
            <a:ext cx="3746734" cy="3813510"/>
          </a:xfrm>
        </p:spPr>
        <p:txBody>
          <a:bodyPr/>
          <a:lstStyle>
            <a:lvl1pPr>
              <a:defRPr sz="1800" b="0">
                <a:solidFill>
                  <a:srgbClr val="000000"/>
                </a:solidFill>
              </a:defRPr>
            </a:lvl1pPr>
            <a:lvl2pPr>
              <a:spcBef>
                <a:spcPts val="1200"/>
              </a:spcBef>
              <a:buClr>
                <a:srgbClr val="EF3900"/>
              </a:buClr>
              <a:buFont typeface="Arial"/>
              <a:defRPr sz="1600" b="0">
                <a:solidFill>
                  <a:srgbClr val="000000"/>
                </a:solidFill>
              </a:defRPr>
            </a:lvl2pPr>
            <a:lvl3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3pPr>
            <a:lvl4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4pPr>
            <a:lvl5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 smtClean="0"/>
              <a:t>First level</a:t>
            </a:r>
          </a:p>
          <a:p>
            <a:pPr lvl="1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 smtClean="0"/>
              <a:t>Second level</a:t>
            </a:r>
          </a:p>
          <a:p>
            <a:pPr lvl="2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 smtClean="0"/>
              <a:t>Third level</a:t>
            </a:r>
          </a:p>
          <a:p>
            <a:pPr lvl="3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 smtClean="0"/>
              <a:t>Fourth level</a:t>
            </a:r>
          </a:p>
          <a:p>
            <a:pPr lvl="4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 smtClean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0025" y="235950"/>
            <a:ext cx="8211262" cy="36933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1pPr>
            <a:lvl2pPr marL="3397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2pPr>
            <a:lvl3pPr marL="6318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3pPr>
            <a:lvl4pPr marL="914400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4pPr>
            <a:lvl5pPr marL="1198562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 smtClean="0"/>
              <a:t>Click to edit 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929912" y="740843"/>
            <a:ext cx="3741375" cy="3813510"/>
          </a:xfrm>
        </p:spPr>
        <p:txBody>
          <a:bodyPr/>
          <a:lstStyle>
            <a:lvl1pPr>
              <a:defRPr sz="1800" b="0">
                <a:solidFill>
                  <a:srgbClr val="000000"/>
                </a:solidFill>
              </a:defRPr>
            </a:lvl1pPr>
            <a:lvl2pPr>
              <a:spcBef>
                <a:spcPts val="1200"/>
              </a:spcBef>
              <a:buClr>
                <a:srgbClr val="EF3900"/>
              </a:buClr>
              <a:buFont typeface="Arial"/>
              <a:defRPr sz="1600" b="0">
                <a:solidFill>
                  <a:srgbClr val="000000"/>
                </a:solidFill>
              </a:defRPr>
            </a:lvl2pPr>
            <a:lvl3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3pPr>
            <a:lvl4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4pPr>
            <a:lvl5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 smtClean="0"/>
              <a:t>First level</a:t>
            </a:r>
          </a:p>
          <a:p>
            <a:pPr lvl="1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 smtClean="0"/>
              <a:t>Second level</a:t>
            </a:r>
          </a:p>
          <a:p>
            <a:pPr lvl="2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 smtClean="0"/>
              <a:t>Third level</a:t>
            </a:r>
          </a:p>
          <a:p>
            <a:pPr lvl="3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 smtClean="0"/>
              <a:t>Fourth level</a:t>
            </a:r>
          </a:p>
          <a:p>
            <a:pPr lvl="4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5379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586480" cy="5143500"/>
          </a:xfrm>
          <a:prstGeom prst="rect">
            <a:avLst/>
          </a:prstGeom>
          <a:gradFill flip="none" rotWithShape="1">
            <a:gsLst>
              <a:gs pos="0">
                <a:srgbClr val="0F4670"/>
              </a:gs>
              <a:gs pos="100000">
                <a:srgbClr val="18739A"/>
              </a:gs>
            </a:gsLst>
            <a:lin ang="90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3310410" y="297180"/>
            <a:ext cx="540780" cy="540780"/>
          </a:xfrm>
          <a:prstGeom prst="ellipse">
            <a:avLst/>
          </a:prstGeom>
          <a:solidFill>
            <a:srgbClr val="E1ECFF"/>
          </a:solidFill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 userDrawn="1"/>
        </p:nvSpPr>
        <p:spPr>
          <a:xfrm>
            <a:off x="3310410" y="1103630"/>
            <a:ext cx="540780" cy="540780"/>
          </a:xfrm>
          <a:prstGeom prst="ellipse">
            <a:avLst/>
          </a:prstGeom>
          <a:solidFill>
            <a:srgbClr val="E1ECFF"/>
          </a:solidFill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3310410" y="1910080"/>
            <a:ext cx="540780" cy="540780"/>
          </a:xfrm>
          <a:prstGeom prst="ellipse">
            <a:avLst/>
          </a:prstGeom>
          <a:solidFill>
            <a:srgbClr val="E1ECFF"/>
          </a:solidFill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3310410" y="2716530"/>
            <a:ext cx="540780" cy="540780"/>
          </a:xfrm>
          <a:prstGeom prst="ellipse">
            <a:avLst/>
          </a:prstGeom>
          <a:solidFill>
            <a:srgbClr val="E1ECFF"/>
          </a:solidFill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3310410" y="3522980"/>
            <a:ext cx="540780" cy="540780"/>
          </a:xfrm>
          <a:prstGeom prst="ellipse">
            <a:avLst/>
          </a:prstGeom>
          <a:solidFill>
            <a:srgbClr val="E1ECFF"/>
          </a:solidFill>
          <a:ln w="38100" cmpd="sng"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04799" y="306949"/>
            <a:ext cx="2766108" cy="4308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2800" kern="1200" cap="all" dirty="0" smtClean="0">
                <a:solidFill>
                  <a:schemeClr val="bg2"/>
                </a:solidFill>
                <a:latin typeface="Arial Black"/>
                <a:ea typeface="+mn-ea"/>
                <a:cs typeface="Arial Black"/>
              </a:defRPr>
            </a:lvl1pPr>
            <a:lvl2pPr marL="3397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2pPr>
            <a:lvl3pPr marL="6318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3pPr>
            <a:lvl4pPr marL="914400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4pPr>
            <a:lvl5pPr marL="1198562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 smtClean="0"/>
              <a:t>edit title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04799" y="845900"/>
            <a:ext cx="2766108" cy="30777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2000" b="0" kern="1200" cap="none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3397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2pPr>
            <a:lvl3pPr marL="6318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3pPr>
            <a:lvl4pPr marL="914400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4pPr>
            <a:lvl5pPr marL="1198562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 smtClean="0"/>
              <a:t>Edit subtitle</a:t>
            </a:r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283968" y="4780824"/>
            <a:ext cx="8513577" cy="334791"/>
            <a:chOff x="283968" y="4780824"/>
            <a:chExt cx="8513577" cy="334791"/>
          </a:xfrm>
        </p:grpSpPr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6259" y="4780824"/>
              <a:ext cx="661286" cy="208183"/>
            </a:xfrm>
            <a:prstGeom prst="rect">
              <a:avLst/>
            </a:prstGeom>
          </p:spPr>
        </p:pic>
        <p:sp>
          <p:nvSpPr>
            <p:cNvPr id="31" name="Content Placeholder 4"/>
            <p:cNvSpPr txBox="1">
              <a:spLocks/>
            </p:cNvSpPr>
            <p:nvPr userDrawn="1"/>
          </p:nvSpPr>
          <p:spPr>
            <a:xfrm>
              <a:off x="283968" y="4843551"/>
              <a:ext cx="2082800" cy="272064"/>
            </a:xfrm>
            <a:prstGeom prst="rect">
              <a:avLst/>
            </a:prstGeom>
          </p:spPr>
          <p:txBody>
            <a:bodyPr lIns="0" rIns="0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600" b="0" dirty="0">
                  <a:solidFill>
                    <a:srgbClr val="FFFFFF"/>
                  </a:solidFill>
                </a:rPr>
                <a:t>Proprietary &amp; confidential</a:t>
              </a:r>
            </a:p>
          </p:txBody>
        </p:sp>
      </p:grpSp>
      <p:sp>
        <p:nvSpPr>
          <p:cNvPr id="3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043349" y="414529"/>
            <a:ext cx="4693572" cy="246221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Edit highlighted subject matter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043349" y="1224925"/>
            <a:ext cx="4693572" cy="246221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Edit highlighted subject matter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043349" y="2035321"/>
            <a:ext cx="4693572" cy="246221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Edit highlighted subject matter</a:t>
            </a:r>
          </a:p>
        </p:txBody>
      </p:sp>
      <p:sp>
        <p:nvSpPr>
          <p:cNvPr id="3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043349" y="2845717"/>
            <a:ext cx="4693572" cy="246221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Edit highlighted subject matter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043349" y="3656113"/>
            <a:ext cx="4693572" cy="246221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Edit highlighted subject matter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80" y="434300"/>
            <a:ext cx="300327" cy="28316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80" y="1241558"/>
            <a:ext cx="300327" cy="28316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80" y="2048816"/>
            <a:ext cx="300327" cy="28316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80" y="2856074"/>
            <a:ext cx="300327" cy="28316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5980" y="3663333"/>
            <a:ext cx="300327" cy="28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701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ed 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1" y="0"/>
            <a:ext cx="4574959" cy="5143500"/>
          </a:xfrm>
          <a:prstGeom prst="rect">
            <a:avLst/>
          </a:prstGeom>
          <a:gradFill flip="none" rotWithShape="1">
            <a:gsLst>
              <a:gs pos="0">
                <a:srgbClr val="0F4670"/>
              </a:gs>
              <a:gs pos="100000">
                <a:srgbClr val="18739A"/>
              </a:gs>
            </a:gsLst>
            <a:lin ang="90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304799" y="306949"/>
            <a:ext cx="3560252" cy="43088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2800" kern="1200" cap="all" dirty="0" smtClean="0">
                <a:solidFill>
                  <a:schemeClr val="bg2"/>
                </a:solidFill>
                <a:latin typeface="Arial Black"/>
                <a:ea typeface="+mn-ea"/>
                <a:cs typeface="Arial Black"/>
              </a:defRPr>
            </a:lvl1pPr>
            <a:lvl2pPr marL="3397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2pPr>
            <a:lvl3pPr marL="6318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3pPr>
            <a:lvl4pPr marL="914400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4pPr>
            <a:lvl5pPr marL="1198562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 smtClean="0"/>
              <a:t>edit title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1" hasCustomPrompt="1"/>
          </p:nvPr>
        </p:nvSpPr>
        <p:spPr>
          <a:xfrm>
            <a:off x="304799" y="3307212"/>
            <a:ext cx="3560252" cy="307777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2000" b="0" kern="1200" cap="none" dirty="0" smtClean="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3397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2pPr>
            <a:lvl3pPr marL="6318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3pPr>
            <a:lvl4pPr marL="914400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4pPr>
            <a:lvl5pPr marL="1198562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 smtClean="0"/>
              <a:t>Edit subtitle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83968" y="4780824"/>
            <a:ext cx="8513577" cy="334791"/>
            <a:chOff x="283968" y="4780824"/>
            <a:chExt cx="8513577" cy="334791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6259" y="4780824"/>
              <a:ext cx="661286" cy="208183"/>
            </a:xfrm>
            <a:prstGeom prst="rect">
              <a:avLst/>
            </a:prstGeom>
          </p:spPr>
        </p:pic>
        <p:sp>
          <p:nvSpPr>
            <p:cNvPr id="13" name="Content Placeholder 4"/>
            <p:cNvSpPr txBox="1">
              <a:spLocks/>
            </p:cNvSpPr>
            <p:nvPr userDrawn="1"/>
          </p:nvSpPr>
          <p:spPr>
            <a:xfrm>
              <a:off x="283968" y="4843551"/>
              <a:ext cx="2082800" cy="272064"/>
            </a:xfrm>
            <a:prstGeom prst="rect">
              <a:avLst/>
            </a:prstGeom>
          </p:spPr>
          <p:txBody>
            <a:bodyPr lIns="0" rIns="0"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600" b="0" dirty="0">
                  <a:solidFill>
                    <a:srgbClr val="FFFFFF"/>
                  </a:solidFill>
                </a:rPr>
                <a:t>Proprietary &amp; confidential</a:t>
              </a:r>
            </a:p>
          </p:txBody>
        </p:sp>
      </p:grpSp>
      <p:sp>
        <p:nvSpPr>
          <p:cNvPr id="1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5119221" y="651199"/>
            <a:ext cx="3657140" cy="246221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Edit highlighted subject matter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119221" y="1848146"/>
            <a:ext cx="3657140" cy="246221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Edit highlighted subject matter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5119221" y="3045093"/>
            <a:ext cx="3657140" cy="246221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Edit highlighted subject matter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119221" y="4242041"/>
            <a:ext cx="3657140" cy="246221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Edit highlighted subject matter</a:t>
            </a:r>
          </a:p>
        </p:txBody>
      </p:sp>
    </p:spTree>
    <p:extLst>
      <p:ext uri="{BB962C8B-B14F-4D97-AF65-F5344CB8AC3E}">
        <p14:creationId xmlns:p14="http://schemas.microsoft.com/office/powerpoint/2010/main" val="246692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, 1 Su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355850"/>
            <a:ext cx="9144000" cy="2787650"/>
          </a:xfrm>
          <a:prstGeom prst="rect">
            <a:avLst/>
          </a:prstGeom>
          <a:gradFill flip="none" rotWithShape="1">
            <a:gsLst>
              <a:gs pos="0">
                <a:srgbClr val="0F4670"/>
              </a:gs>
              <a:gs pos="100000">
                <a:srgbClr val="18739A"/>
              </a:gs>
            </a:gsLst>
            <a:lin ang="90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520700" y="1743360"/>
            <a:ext cx="4141024" cy="912091"/>
          </a:xfrm>
          <a:prstGeom prst="rect">
            <a:avLst/>
          </a:prstGeom>
          <a:solidFill>
            <a:srgbClr val="E1ECF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83968" y="4782058"/>
            <a:ext cx="8516785" cy="333557"/>
            <a:chOff x="283968" y="4782058"/>
            <a:chExt cx="8516785" cy="333557"/>
          </a:xfrm>
        </p:grpSpPr>
        <p:pic>
          <p:nvPicPr>
            <p:cNvPr id="8" name="Picture 7" descr="rave_logo_white.png"/>
            <p:cNvPicPr>
              <a:picLocks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6461" y="4782058"/>
              <a:ext cx="664292" cy="209086"/>
            </a:xfrm>
            <a:prstGeom prst="rect">
              <a:avLst/>
            </a:prstGeom>
          </p:spPr>
        </p:pic>
        <p:sp>
          <p:nvSpPr>
            <p:cNvPr id="9" name="Content Placeholder 4"/>
            <p:cNvSpPr txBox="1">
              <a:spLocks/>
            </p:cNvSpPr>
            <p:nvPr userDrawn="1"/>
          </p:nvSpPr>
          <p:spPr>
            <a:xfrm>
              <a:off x="283968" y="4843551"/>
              <a:ext cx="2082800" cy="27206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600" b="0" dirty="0">
                  <a:solidFill>
                    <a:schemeClr val="bg2"/>
                  </a:solidFill>
                </a:rPr>
                <a:t>Proprietary &amp; confidential</a:t>
              </a:r>
            </a:p>
          </p:txBody>
        </p:sp>
      </p:grpSp>
      <p:sp>
        <p:nvSpPr>
          <p:cNvPr id="10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20699" y="519948"/>
            <a:ext cx="4141025" cy="55399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36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1pPr>
            <a:lvl2pPr marL="3397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2pPr>
            <a:lvl3pPr marL="6318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3pPr>
            <a:lvl4pPr marL="914400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4pPr>
            <a:lvl5pPr marL="1198562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 smtClean="0"/>
              <a:t>Large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2021" y="2879410"/>
            <a:ext cx="4511854" cy="1806539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>
                <a:srgbClr val="EF3900"/>
              </a:buClr>
              <a:buSzTx/>
              <a:buFont typeface="Arial"/>
              <a:buNone/>
              <a:tabLst/>
              <a:defRPr sz="2000" b="0">
                <a:solidFill>
                  <a:srgbClr val="FFFFFF"/>
                </a:solidFill>
              </a:defRPr>
            </a:lvl1pPr>
            <a:lvl2pPr>
              <a:spcBef>
                <a:spcPts val="1200"/>
              </a:spcBef>
              <a:buClr>
                <a:srgbClr val="EF3900"/>
              </a:buClr>
              <a:buFont typeface="Arial"/>
              <a:defRPr sz="1600" b="0">
                <a:solidFill>
                  <a:srgbClr val="000000"/>
                </a:solidFill>
              </a:defRPr>
            </a:lvl2pPr>
            <a:lvl3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3pPr>
            <a:lvl4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4pPr>
            <a:lvl5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5pPr>
          </a:lstStyle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>
                <a:srgbClr val="EF3900"/>
              </a:buClr>
              <a:buSzTx/>
              <a:buFont typeface="Arial"/>
              <a:buChar char="•"/>
              <a:tabLst/>
              <a:defRPr/>
            </a:pPr>
            <a:r>
              <a:rPr lang="en-US" dirty="0" smtClean="0"/>
              <a:t>Three bullets max</a:t>
            </a:r>
          </a:p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>
                <a:srgbClr val="EF3900"/>
              </a:buClr>
              <a:buSzTx/>
              <a:buFont typeface="Arial"/>
              <a:buChar char="•"/>
              <a:tabLst/>
              <a:defRPr/>
            </a:pPr>
            <a:r>
              <a:rPr lang="en-US" dirty="0" smtClean="0"/>
              <a:t>Three bullets max</a:t>
            </a:r>
          </a:p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>
                <a:srgbClr val="EF3900"/>
              </a:buClr>
              <a:buSzTx/>
              <a:buFont typeface="Arial"/>
              <a:buChar char="•"/>
              <a:tabLst/>
              <a:defRPr/>
            </a:pPr>
            <a:r>
              <a:rPr lang="en-US" dirty="0" smtClean="0"/>
              <a:t>Three bullets max</a:t>
            </a:r>
          </a:p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>
                <a:srgbClr val="EF3900"/>
              </a:buClr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endParaRPr lang="en-US" dirty="0" smtClean="0"/>
          </a:p>
        </p:txBody>
      </p:sp>
      <p:sp>
        <p:nvSpPr>
          <p:cNvPr id="12" name="Content Placeholder 2"/>
          <p:cNvSpPr>
            <a:spLocks noGrp="1"/>
          </p:cNvSpPr>
          <p:nvPr>
            <p:ph idx="11" hasCustomPrompt="1"/>
          </p:nvPr>
        </p:nvSpPr>
        <p:spPr>
          <a:xfrm>
            <a:off x="704650" y="1942445"/>
            <a:ext cx="3736213" cy="55399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800" b="1" i="0" kern="1200" cap="none" baseline="0" dirty="0" smtClean="0">
                <a:solidFill>
                  <a:srgbClr val="1D2D5C"/>
                </a:solidFill>
                <a:latin typeface="Arial"/>
                <a:ea typeface="+mn-ea"/>
                <a:cs typeface="Arial Black"/>
              </a:defRPr>
            </a:lvl1pPr>
            <a:lvl2pPr marL="3397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2pPr>
            <a:lvl3pPr marL="6318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3pPr>
            <a:lvl4pPr marL="914400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4pPr>
            <a:lvl5pPr marL="1198562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 smtClean="0"/>
              <a:t>Subject 1 flow up to two lines</a:t>
            </a:r>
          </a:p>
        </p:txBody>
      </p:sp>
    </p:spTree>
    <p:extLst>
      <p:ext uri="{BB962C8B-B14F-4D97-AF65-F5344CB8AC3E}">
        <p14:creationId xmlns:p14="http://schemas.microsoft.com/office/powerpoint/2010/main" val="2282290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itle, 3 Subje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2355850"/>
            <a:ext cx="9144000" cy="2787650"/>
          </a:xfrm>
          <a:prstGeom prst="rect">
            <a:avLst/>
          </a:prstGeom>
          <a:gradFill flip="none" rotWithShape="1">
            <a:gsLst>
              <a:gs pos="0">
                <a:srgbClr val="0F4670"/>
              </a:gs>
              <a:gs pos="100000">
                <a:srgbClr val="18739A"/>
              </a:gs>
            </a:gsLst>
            <a:lin ang="90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520700" y="1743360"/>
            <a:ext cx="2514600" cy="912091"/>
          </a:xfrm>
          <a:prstGeom prst="rect">
            <a:avLst/>
          </a:prstGeom>
          <a:solidFill>
            <a:srgbClr val="E1ECF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326240" y="1745669"/>
            <a:ext cx="2509409" cy="912091"/>
          </a:xfrm>
          <a:prstGeom prst="rect">
            <a:avLst/>
          </a:prstGeom>
          <a:solidFill>
            <a:srgbClr val="E1ECF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F4670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130636" y="1747977"/>
            <a:ext cx="2514600" cy="912091"/>
          </a:xfrm>
          <a:prstGeom prst="rect">
            <a:avLst/>
          </a:prstGeom>
          <a:solidFill>
            <a:srgbClr val="E1ECF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83968" y="4782058"/>
            <a:ext cx="8516785" cy="333557"/>
            <a:chOff x="283968" y="4782058"/>
            <a:chExt cx="8516785" cy="333557"/>
          </a:xfrm>
        </p:grpSpPr>
        <p:pic>
          <p:nvPicPr>
            <p:cNvPr id="17" name="Picture 16" descr="rave_logo_white.png"/>
            <p:cNvPicPr>
              <a:picLocks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6461" y="4782058"/>
              <a:ext cx="664292" cy="209086"/>
            </a:xfrm>
            <a:prstGeom prst="rect">
              <a:avLst/>
            </a:prstGeom>
          </p:spPr>
        </p:pic>
        <p:sp>
          <p:nvSpPr>
            <p:cNvPr id="18" name="Content Placeholder 4"/>
            <p:cNvSpPr txBox="1">
              <a:spLocks/>
            </p:cNvSpPr>
            <p:nvPr userDrawn="1"/>
          </p:nvSpPr>
          <p:spPr>
            <a:xfrm>
              <a:off x="283968" y="4843551"/>
              <a:ext cx="2082800" cy="27206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600" b="0" dirty="0">
                  <a:solidFill>
                    <a:schemeClr val="bg2"/>
                  </a:solidFill>
                </a:rPr>
                <a:t>Proprietary &amp; confidential</a:t>
              </a:r>
            </a:p>
          </p:txBody>
        </p:sp>
      </p:grpSp>
      <p:sp>
        <p:nvSpPr>
          <p:cNvPr id="19" name="Content Placeholder 2"/>
          <p:cNvSpPr>
            <a:spLocks noGrp="1"/>
          </p:cNvSpPr>
          <p:nvPr>
            <p:ph idx="10" hasCustomPrompt="1"/>
          </p:nvPr>
        </p:nvSpPr>
        <p:spPr>
          <a:xfrm>
            <a:off x="520699" y="519948"/>
            <a:ext cx="8124393" cy="55399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36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1pPr>
            <a:lvl2pPr marL="3397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2pPr>
            <a:lvl3pPr marL="6318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3pPr>
            <a:lvl4pPr marL="914400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4pPr>
            <a:lvl5pPr marL="1198562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 smtClean="0"/>
              <a:t>Large Title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>
          <a:xfrm>
            <a:off x="702020" y="2879410"/>
            <a:ext cx="7927298" cy="1806539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>
                <a:srgbClr val="EF3900"/>
              </a:buClr>
              <a:buSzTx/>
              <a:buFont typeface="Arial"/>
              <a:buNone/>
              <a:tabLst/>
              <a:defRPr sz="2000" b="0">
                <a:solidFill>
                  <a:srgbClr val="FFFFFF"/>
                </a:solidFill>
              </a:defRPr>
            </a:lvl1pPr>
            <a:lvl2pPr>
              <a:spcBef>
                <a:spcPts val="1200"/>
              </a:spcBef>
              <a:buClr>
                <a:srgbClr val="EF3900"/>
              </a:buClr>
              <a:buFont typeface="Arial"/>
              <a:defRPr sz="1600" b="0">
                <a:solidFill>
                  <a:srgbClr val="000000"/>
                </a:solidFill>
              </a:defRPr>
            </a:lvl2pPr>
            <a:lvl3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3pPr>
            <a:lvl4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4pPr>
            <a:lvl5pPr>
              <a:spcBef>
                <a:spcPts val="1200"/>
              </a:spcBef>
              <a:buClr>
                <a:srgbClr val="EF3900"/>
              </a:buClr>
              <a:buFont typeface="Arial"/>
              <a:defRPr sz="1400" b="0">
                <a:solidFill>
                  <a:srgbClr val="000000"/>
                </a:solidFill>
              </a:defRPr>
            </a:lvl5pPr>
          </a:lstStyle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>
                <a:srgbClr val="EF3900"/>
              </a:buClr>
              <a:buSzTx/>
              <a:buFont typeface="Arial"/>
              <a:buChar char="•"/>
              <a:tabLst/>
              <a:defRPr/>
            </a:pPr>
            <a:r>
              <a:rPr lang="en-US" dirty="0" smtClean="0"/>
              <a:t>Three bullets max</a:t>
            </a:r>
          </a:p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>
                <a:srgbClr val="EF3900"/>
              </a:buClr>
              <a:buSzTx/>
              <a:buFont typeface="Arial"/>
              <a:buChar char="•"/>
              <a:tabLst/>
              <a:defRPr/>
            </a:pPr>
            <a:r>
              <a:rPr lang="en-US" dirty="0" smtClean="0"/>
              <a:t>Three bullets max</a:t>
            </a:r>
          </a:p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>
                <a:srgbClr val="EF3900"/>
              </a:buClr>
              <a:buSzTx/>
              <a:buFont typeface="Arial"/>
              <a:buChar char="•"/>
              <a:tabLst/>
              <a:defRPr/>
            </a:pPr>
            <a:r>
              <a:rPr lang="en-US" dirty="0" smtClean="0"/>
              <a:t>Three bullets max</a:t>
            </a:r>
          </a:p>
          <a:p>
            <a:pPr marL="342900" marR="0" lvl="0" indent="-342900" algn="l" defTabSz="457200" rtl="0" eaLnBrk="0" fontAlgn="base" latinLnBrk="0" hangingPunct="0">
              <a:lnSpc>
                <a:spcPct val="150000"/>
              </a:lnSpc>
              <a:spcBef>
                <a:spcPts val="1200"/>
              </a:spcBef>
              <a:spcAft>
                <a:spcPct val="0"/>
              </a:spcAft>
              <a:buClr>
                <a:srgbClr val="EF3900"/>
              </a:buClr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endParaRPr lang="en-US" dirty="0" smtClean="0"/>
          </a:p>
        </p:txBody>
      </p:sp>
      <p:sp>
        <p:nvSpPr>
          <p:cNvPr id="21" name="Content Placeholder 2"/>
          <p:cNvSpPr>
            <a:spLocks noGrp="1"/>
          </p:cNvSpPr>
          <p:nvPr>
            <p:ph idx="11" hasCustomPrompt="1"/>
          </p:nvPr>
        </p:nvSpPr>
        <p:spPr>
          <a:xfrm>
            <a:off x="704651" y="1942445"/>
            <a:ext cx="2142866" cy="55399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800" b="1" i="0" kern="1200" cap="none" baseline="0" dirty="0" smtClean="0">
                <a:solidFill>
                  <a:srgbClr val="1D2D5C"/>
                </a:solidFill>
                <a:latin typeface="Arial"/>
                <a:ea typeface="+mn-ea"/>
                <a:cs typeface="Arial Black"/>
              </a:defRPr>
            </a:lvl1pPr>
            <a:lvl2pPr marL="3397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2pPr>
            <a:lvl3pPr marL="6318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3pPr>
            <a:lvl4pPr marL="914400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4pPr>
            <a:lvl5pPr marL="1198562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 smtClean="0"/>
              <a:t>Subject 1 flow up to two lines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515259" y="1937069"/>
            <a:ext cx="2142866" cy="55399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800" b="1" i="0" kern="1200" cap="none" baseline="0" dirty="0" smtClean="0">
                <a:solidFill>
                  <a:srgbClr val="1D2D5C"/>
                </a:solidFill>
                <a:latin typeface="Arial"/>
                <a:ea typeface="+mn-ea"/>
                <a:cs typeface="Arial Black"/>
              </a:defRPr>
            </a:lvl1pPr>
            <a:lvl2pPr marL="3397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2pPr>
            <a:lvl3pPr marL="6318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3pPr>
            <a:lvl4pPr marL="914400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4pPr>
            <a:lvl5pPr marL="1198562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 smtClean="0"/>
              <a:t>Subject 1 flow up to two lines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315449" y="1937069"/>
            <a:ext cx="2142866" cy="55399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1800" b="1" i="0" kern="1200" cap="none" baseline="0" dirty="0" smtClean="0">
                <a:solidFill>
                  <a:srgbClr val="1D2D5C"/>
                </a:solidFill>
                <a:latin typeface="Arial"/>
                <a:ea typeface="+mn-ea"/>
                <a:cs typeface="Arial Black"/>
              </a:defRPr>
            </a:lvl1pPr>
            <a:lvl2pPr marL="3397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2pPr>
            <a:lvl3pPr marL="6318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3pPr>
            <a:lvl4pPr marL="914400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4pPr>
            <a:lvl5pPr marL="1198562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 smtClean="0"/>
              <a:t>Subject 1 flow up to two lines</a:t>
            </a:r>
          </a:p>
        </p:txBody>
      </p:sp>
    </p:spTree>
    <p:extLst>
      <p:ext uri="{BB962C8B-B14F-4D97-AF65-F5344CB8AC3E}">
        <p14:creationId xmlns:p14="http://schemas.microsoft.com/office/powerpoint/2010/main" val="3825727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621525"/>
          </a:xfrm>
          <a:prstGeom prst="rect">
            <a:avLst/>
          </a:prstGeom>
          <a:gradFill flip="none" rotWithShape="1">
            <a:gsLst>
              <a:gs pos="0">
                <a:srgbClr val="0F4670"/>
              </a:gs>
              <a:gs pos="100000">
                <a:srgbClr val="18739A"/>
              </a:gs>
            </a:gsLst>
            <a:lin ang="906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358762" y="1107221"/>
            <a:ext cx="2606040" cy="3484709"/>
          </a:xfrm>
          <a:prstGeom prst="rect">
            <a:avLst/>
          </a:prstGeom>
          <a:solidFill>
            <a:srgbClr val="E1ECF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"/>
          <p:cNvSpPr>
            <a:spLocks noGrp="1"/>
          </p:cNvSpPr>
          <p:nvPr>
            <p:ph idx="1" hasCustomPrompt="1"/>
          </p:nvPr>
        </p:nvSpPr>
        <p:spPr>
          <a:xfrm>
            <a:off x="532800" y="1677626"/>
            <a:ext cx="2306830" cy="2431435"/>
          </a:xfrm>
        </p:spPr>
        <p:txBody>
          <a:bodyPr wrap="square" lIns="0" tIns="0" rIns="0" bIns="0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F3900"/>
              </a:buClr>
              <a:buSzTx/>
              <a:buFont typeface="Arial"/>
              <a:buChar char="•"/>
              <a:tabLst/>
              <a:defRPr sz="1200"/>
            </a:lvl1pPr>
          </a:lstStyle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 smtClean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 smtClean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 smtClean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 smtClean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 smtClean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 smtClean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 smtClean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 smtClean="0"/>
              <a:t>Bullet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273654" y="1101774"/>
            <a:ext cx="2606040" cy="3484709"/>
          </a:xfrm>
          <a:prstGeom prst="rect">
            <a:avLst/>
          </a:prstGeom>
          <a:solidFill>
            <a:srgbClr val="E1ECF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188530" y="1103501"/>
            <a:ext cx="2606040" cy="3484709"/>
          </a:xfrm>
          <a:prstGeom prst="rect">
            <a:avLst/>
          </a:prstGeom>
          <a:solidFill>
            <a:srgbClr val="E1ECFF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23503" y="259617"/>
            <a:ext cx="4141025" cy="55399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3600" kern="1200" cap="all" dirty="0" smtClean="0">
                <a:solidFill>
                  <a:srgbClr val="FFFFFF"/>
                </a:solidFill>
                <a:latin typeface="Arial Black"/>
                <a:ea typeface="+mn-ea"/>
                <a:cs typeface="Arial Black"/>
              </a:defRPr>
            </a:lvl1pPr>
            <a:lvl2pPr marL="3397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2pPr>
            <a:lvl3pPr marL="6318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3pPr>
            <a:lvl4pPr marL="914400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4pPr>
            <a:lvl5pPr marL="1198562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 smtClean="0"/>
              <a:t>Large Title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3" hasCustomPrompt="1"/>
          </p:nvPr>
        </p:nvSpPr>
        <p:spPr>
          <a:xfrm>
            <a:off x="539005" y="1236759"/>
            <a:ext cx="2040325" cy="246221"/>
          </a:xfr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 b="1" cap="all" dirty="0" smtClean="0">
                <a:solidFill>
                  <a:srgbClr val="0D4067"/>
                </a:solidFill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Section title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444268" y="1239271"/>
            <a:ext cx="2040325" cy="246221"/>
          </a:xfr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 b="1" cap="all" dirty="0" smtClean="0">
                <a:solidFill>
                  <a:srgbClr val="0D4067"/>
                </a:solidFill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Section title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362775" y="1239271"/>
            <a:ext cx="2040325" cy="246221"/>
          </a:xfr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buNone/>
              <a:defRPr lang="en-US" sz="1600" b="1" cap="all" dirty="0" smtClean="0">
                <a:solidFill>
                  <a:srgbClr val="0D4067"/>
                </a:solidFill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 smtClean="0"/>
              <a:t>Section title</a:t>
            </a:r>
          </a:p>
        </p:txBody>
      </p:sp>
      <p:sp>
        <p:nvSpPr>
          <p:cNvPr id="18" name="Content Placeholder 1"/>
          <p:cNvSpPr>
            <a:spLocks noGrp="1"/>
          </p:cNvSpPr>
          <p:nvPr>
            <p:ph idx="16" hasCustomPrompt="1"/>
          </p:nvPr>
        </p:nvSpPr>
        <p:spPr>
          <a:xfrm>
            <a:off x="3445950" y="1680139"/>
            <a:ext cx="2306830" cy="2431435"/>
          </a:xfrm>
        </p:spPr>
        <p:txBody>
          <a:bodyPr wrap="square" lIns="0" tIns="0" rIns="0" bIns="0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F3900"/>
              </a:buClr>
              <a:buSzTx/>
              <a:buFont typeface="Arial"/>
              <a:buChar char="•"/>
              <a:tabLst/>
              <a:defRPr sz="1200"/>
            </a:lvl1pPr>
          </a:lstStyle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 smtClean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 smtClean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 smtClean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 smtClean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 smtClean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 smtClean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 smtClean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 smtClean="0"/>
              <a:t>Bullet</a:t>
            </a:r>
          </a:p>
        </p:txBody>
      </p:sp>
      <p:sp>
        <p:nvSpPr>
          <p:cNvPr id="19" name="Content Placeholder 1"/>
          <p:cNvSpPr>
            <a:spLocks noGrp="1"/>
          </p:cNvSpPr>
          <p:nvPr>
            <p:ph idx="17" hasCustomPrompt="1"/>
          </p:nvPr>
        </p:nvSpPr>
        <p:spPr>
          <a:xfrm>
            <a:off x="6364459" y="1680139"/>
            <a:ext cx="2306830" cy="2431435"/>
          </a:xfrm>
        </p:spPr>
        <p:txBody>
          <a:bodyPr wrap="square" lIns="0" tIns="0" rIns="0" bIns="0">
            <a:sp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EF3900"/>
              </a:buClr>
              <a:buSzTx/>
              <a:buFont typeface="Arial"/>
              <a:buChar char="•"/>
              <a:tabLst/>
              <a:defRPr sz="1200"/>
            </a:lvl1pPr>
          </a:lstStyle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 smtClean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 smtClean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 smtClean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 smtClean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 smtClean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 smtClean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 smtClean="0"/>
              <a:t>Bullet</a:t>
            </a:r>
          </a:p>
          <a:p>
            <a:pPr marL="171450" indent="-171450">
              <a:lnSpc>
                <a:spcPct val="100000"/>
              </a:lnSpc>
              <a:spcBef>
                <a:spcPts val="1200"/>
              </a:spcBef>
              <a:buClr>
                <a:srgbClr val="EF3900"/>
              </a:buClr>
            </a:pPr>
            <a:r>
              <a:rPr lang="en-US" sz="1100" dirty="0" smtClean="0"/>
              <a:t>Bullet</a:t>
            </a:r>
          </a:p>
        </p:txBody>
      </p:sp>
    </p:spTree>
    <p:extLst>
      <p:ext uri="{BB962C8B-B14F-4D97-AF65-F5344CB8AC3E}">
        <p14:creationId xmlns:p14="http://schemas.microsoft.com/office/powerpoint/2010/main" val="377819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Gradient2 w/Title">
    <p:bg>
      <p:bgPr>
        <a:gradFill flip="none" rotWithShape="1">
          <a:gsLst>
            <a:gs pos="0">
              <a:srgbClr val="0D4067"/>
            </a:gs>
            <a:gs pos="100000">
              <a:srgbClr val="34AEBA"/>
            </a:gs>
          </a:gsLst>
          <a:lin ang="46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0025" y="235950"/>
            <a:ext cx="8211262" cy="369332"/>
          </a:xfr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600"/>
              </a:spcBef>
              <a:buNone/>
              <a:defRPr lang="en-US" sz="2400" kern="1200" cap="all" dirty="0" smtClean="0">
                <a:solidFill>
                  <a:schemeClr val="bg2"/>
                </a:solidFill>
                <a:latin typeface="Arial Black"/>
                <a:ea typeface="+mn-ea"/>
                <a:cs typeface="Arial Black"/>
              </a:defRPr>
            </a:lvl1pPr>
            <a:lvl2pPr marL="3397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2pPr>
            <a:lvl3pPr marL="631825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3pPr>
            <a:lvl4pPr marL="914400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4pPr>
            <a:lvl5pPr marL="1198562" indent="0">
              <a:spcBef>
                <a:spcPts val="1200"/>
              </a:spcBef>
              <a:buClr>
                <a:srgbClr val="EF3900"/>
              </a:buClr>
              <a:buFont typeface="Arial"/>
              <a:buNone/>
              <a:defRPr lang="en-US" sz="2400" kern="1200" cap="all" dirty="0" smtClean="0">
                <a:solidFill>
                  <a:srgbClr val="1D2D5C"/>
                </a:solidFill>
                <a:latin typeface="Arial Black"/>
                <a:ea typeface="+mn-ea"/>
                <a:cs typeface="Arial Black"/>
              </a:defRPr>
            </a:lvl5pPr>
          </a:lstStyle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 smtClean="0"/>
              <a:t>Click to edit title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283968" y="4782058"/>
            <a:ext cx="8516785" cy="333557"/>
            <a:chOff x="283968" y="4782058"/>
            <a:chExt cx="8516785" cy="333557"/>
          </a:xfrm>
        </p:grpSpPr>
        <p:pic>
          <p:nvPicPr>
            <p:cNvPr id="4" name="Picture 3" descr="rave_logo_white.png"/>
            <p:cNvPicPr>
              <a:picLocks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6461" y="4782058"/>
              <a:ext cx="664292" cy="209086"/>
            </a:xfrm>
            <a:prstGeom prst="rect">
              <a:avLst/>
            </a:prstGeom>
          </p:spPr>
        </p:pic>
        <p:sp>
          <p:nvSpPr>
            <p:cNvPr id="5" name="Content Placeholder 4"/>
            <p:cNvSpPr txBox="1">
              <a:spLocks/>
            </p:cNvSpPr>
            <p:nvPr userDrawn="1"/>
          </p:nvSpPr>
          <p:spPr>
            <a:xfrm>
              <a:off x="283968" y="4843551"/>
              <a:ext cx="2082800" cy="272064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600" b="0" dirty="0">
                  <a:solidFill>
                    <a:schemeClr val="bg2"/>
                  </a:solidFill>
                </a:rPr>
                <a:t>Proprietary &amp; confidential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84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38985"/>
            <a:ext cx="822733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811300"/>
            <a:ext cx="8229600" cy="2444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 smtClean="0"/>
              <a:t>First level</a:t>
            </a:r>
          </a:p>
          <a:p>
            <a:pPr lvl="1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 smtClean="0"/>
              <a:t>Second level</a:t>
            </a:r>
          </a:p>
          <a:p>
            <a:pPr lvl="2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 smtClean="0"/>
              <a:t>Third level</a:t>
            </a:r>
          </a:p>
          <a:p>
            <a:pPr lvl="3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 smtClean="0"/>
              <a:t>Fourth level</a:t>
            </a:r>
          </a:p>
          <a:p>
            <a:pPr lvl="4">
              <a:spcBef>
                <a:spcPts val="1200"/>
              </a:spcBef>
              <a:buClr>
                <a:srgbClr val="EF3900"/>
              </a:buClr>
              <a:buFont typeface="Arial"/>
            </a:pPr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097" r:id="rId2"/>
    <p:sldLayoutId id="2147484119" r:id="rId3"/>
    <p:sldLayoutId id="2147484102" r:id="rId4"/>
    <p:sldLayoutId id="2147484110" r:id="rId5"/>
    <p:sldLayoutId id="2147484104" r:id="rId6"/>
    <p:sldLayoutId id="2147484103" r:id="rId7"/>
    <p:sldLayoutId id="2147484105" r:id="rId8"/>
    <p:sldLayoutId id="2147484114" r:id="rId9"/>
    <p:sldLayoutId id="2147484115" r:id="rId10"/>
    <p:sldLayoutId id="2147484116" r:id="rId11"/>
    <p:sldLayoutId id="2147484118" r:id="rId12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2400" kern="1200" cap="all" dirty="0" smtClean="0">
          <a:solidFill>
            <a:srgbClr val="1D2D5C"/>
          </a:solidFill>
          <a:latin typeface="Arial Black"/>
          <a:ea typeface="+mn-ea"/>
          <a:cs typeface="Arial Black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228600" indent="-228600" algn="l" defTabSz="457200" rtl="0" eaLnBrk="0" fontAlgn="base" hangingPunct="0">
        <a:lnSpc>
          <a:spcPct val="150000"/>
        </a:lnSpc>
        <a:spcBef>
          <a:spcPts val="1275"/>
        </a:spcBef>
        <a:spcAft>
          <a:spcPct val="0"/>
        </a:spcAft>
        <a:buFont typeface="Arial" pitchFamily="34" charset="0"/>
        <a:buChar char="•"/>
        <a:defRPr lang="en-US" sz="1800" b="0" kern="120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568325" indent="-228600" algn="l" defTabSz="457200" rtl="0" eaLnBrk="0" fontAlgn="base" hangingPunct="0">
        <a:lnSpc>
          <a:spcPct val="150000"/>
        </a:lnSpc>
        <a:spcBef>
          <a:spcPts val="1275"/>
        </a:spcBef>
        <a:spcAft>
          <a:spcPct val="0"/>
        </a:spcAft>
        <a:buFont typeface="Arial"/>
        <a:buChar char="•"/>
        <a:tabLst>
          <a:tab pos="512763" algn="l"/>
        </a:tabLst>
        <a:defRPr lang="en-US" sz="1600" kern="120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796925" indent="-165100" algn="l" defTabSz="457200" rtl="0" eaLnBrk="0" fontAlgn="base" hangingPunct="0">
        <a:lnSpc>
          <a:spcPct val="150000"/>
        </a:lnSpc>
        <a:spcBef>
          <a:spcPts val="1275"/>
        </a:spcBef>
        <a:spcAft>
          <a:spcPct val="0"/>
        </a:spcAft>
        <a:buFont typeface="Arial"/>
        <a:buChar char="•"/>
        <a:defRPr lang="en-US" sz="1400" kern="120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089025" indent="-174625" algn="l" defTabSz="457200" rtl="0" eaLnBrk="0" fontAlgn="base" hangingPunct="0">
        <a:lnSpc>
          <a:spcPct val="150000"/>
        </a:lnSpc>
        <a:spcBef>
          <a:spcPts val="1275"/>
        </a:spcBef>
        <a:spcAft>
          <a:spcPct val="0"/>
        </a:spcAft>
        <a:buFont typeface="Arial"/>
        <a:buChar char="•"/>
        <a:defRPr lang="en-US" sz="1400" kern="120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373188" indent="-174625" algn="l" defTabSz="457200" rtl="0" eaLnBrk="0" fontAlgn="base" hangingPunct="0">
        <a:lnSpc>
          <a:spcPct val="150000"/>
        </a:lnSpc>
        <a:spcBef>
          <a:spcPts val="1275"/>
        </a:spcBef>
        <a:spcAft>
          <a:spcPct val="0"/>
        </a:spcAft>
        <a:buFont typeface="Arial"/>
        <a:buChar char="•"/>
        <a:defRPr lang="en-US" sz="1400" kern="1200" dirty="0" smtClean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ravemobilesafety.com/support/rave-marketing-portal/facility-marketin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vemobilesafety.com/support/rave-marketing-portal/facility-marketin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ravemobilesafety.app.box.com/s/spldhgn898wk2yuzbbkkecsie1y83egj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1D2D5C"/>
            </a:gs>
            <a:gs pos="100000">
              <a:srgbClr val="34AEBA"/>
            </a:gs>
            <a:gs pos="70000">
              <a:srgbClr val="18739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obe-BG.png"/>
          <p:cNvPicPr>
            <a:picLocks noChangeAspect="1"/>
          </p:cNvPicPr>
          <p:nvPr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0524" y="3440422"/>
            <a:ext cx="8142952" cy="68461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15A2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400" baseline="98000" dirty="0">
              <a:solidFill>
                <a:schemeClr val="bg1"/>
              </a:solidFill>
            </a:endParaRPr>
          </a:p>
        </p:txBody>
      </p:sp>
      <p:pic>
        <p:nvPicPr>
          <p:cNvPr id="15" name="Picture 14" descr="rave_logo_white.pn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5946" y="4538488"/>
            <a:ext cx="967948" cy="3046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43458" y="734539"/>
            <a:ext cx="7915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cap="all" dirty="0" smtClean="0">
                <a:solidFill>
                  <a:srgbClr val="FFFFFF"/>
                </a:solidFill>
                <a:latin typeface="Arial Black"/>
                <a:cs typeface="Arial Black"/>
              </a:rPr>
              <a:t>Rave facility </a:t>
            </a:r>
            <a:endParaRPr lang="en-US" sz="4000" cap="all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0145" y="1544594"/>
            <a:ext cx="799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How to drive Facility Profile creations in your community</a:t>
            </a: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139567" y="1441620"/>
            <a:ext cx="6172478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744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2580" y="1140659"/>
            <a:ext cx="7840532" cy="2123658"/>
          </a:xfrm>
        </p:spPr>
        <p:txBody>
          <a:bodyPr/>
          <a:lstStyle/>
          <a:p>
            <a:pPr marL="228600" indent="-228600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Rave Facility Review</a:t>
            </a:r>
            <a:r>
              <a:rPr lang="en-US" dirty="0"/>
              <a:t> </a:t>
            </a:r>
            <a:r>
              <a:rPr lang="en-US" dirty="0" smtClean="0"/>
              <a:t>(What, Who, Why)</a:t>
            </a:r>
            <a:endParaRPr lang="en-US" dirty="0"/>
          </a:p>
          <a:p>
            <a:pPr marL="228600" indent="-228600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Available Resources</a:t>
            </a:r>
            <a:endParaRPr lang="en-US" dirty="0"/>
          </a:p>
          <a:p>
            <a:pPr marL="228600" indent="-228600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Strategies for Profile Creation</a:t>
            </a:r>
            <a:endParaRPr lang="en-US" dirty="0"/>
          </a:p>
          <a:p>
            <a:pPr marL="228600" indent="-228600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19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495" y="738330"/>
            <a:ext cx="3746734" cy="5606663"/>
          </a:xfrm>
        </p:spPr>
        <p:txBody>
          <a:bodyPr/>
          <a:lstStyle/>
          <a:p>
            <a:pPr>
              <a:buClr>
                <a:srgbClr val="EF3900"/>
              </a:buClr>
            </a:pPr>
            <a:r>
              <a:rPr lang="en-US" dirty="0" smtClean="0"/>
              <a:t>Facility Profile Can Include: </a:t>
            </a:r>
            <a:endParaRPr lang="en-US" dirty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Multiple buildings within a campus </a:t>
            </a:r>
          </a:p>
          <a:p>
            <a:pPr lvl="2"/>
            <a:r>
              <a:rPr lang="en-US" dirty="0" smtClean="0"/>
              <a:t>Point(s) of contact on site </a:t>
            </a:r>
          </a:p>
          <a:p>
            <a:pPr lvl="2"/>
            <a:r>
              <a:rPr lang="en-US" dirty="0" smtClean="0"/>
              <a:t>Fire alarm contact</a:t>
            </a:r>
          </a:p>
          <a:p>
            <a:pPr lvl="2"/>
            <a:r>
              <a:rPr lang="en-US" dirty="0" smtClean="0"/>
              <a:t>Security alarm contact </a:t>
            </a:r>
          </a:p>
          <a:p>
            <a:pPr lvl="2"/>
            <a:r>
              <a:rPr lang="en-US" dirty="0" smtClean="0"/>
              <a:t>Property owner contact information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60025" y="235950"/>
            <a:ext cx="8211262" cy="369332"/>
          </a:xfrm>
        </p:spPr>
        <p:txBody>
          <a:bodyPr/>
          <a:lstStyle/>
          <a:p>
            <a:r>
              <a:rPr lang="en-US" dirty="0" smtClean="0"/>
              <a:t>What is rave facility?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>
          <a:xfrm>
            <a:off x="4929912" y="740843"/>
            <a:ext cx="3741375" cy="5740033"/>
          </a:xfrm>
        </p:spPr>
        <p:txBody>
          <a:bodyPr/>
          <a:lstStyle/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Gates or access codes </a:t>
            </a:r>
          </a:p>
          <a:p>
            <a:pPr lvl="2"/>
            <a:r>
              <a:rPr lang="en-US" dirty="0" smtClean="0"/>
              <a:t>Geographical boundaries including parking lots </a:t>
            </a:r>
          </a:p>
          <a:p>
            <a:pPr lvl="2"/>
            <a:r>
              <a:rPr lang="en-US" dirty="0" smtClean="0"/>
              <a:t>Floor plans of each building </a:t>
            </a:r>
          </a:p>
          <a:p>
            <a:pPr lvl="2"/>
            <a:r>
              <a:rPr lang="en-US" dirty="0" smtClean="0"/>
              <a:t>Landline phone numbers within a building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marL="631825" lvl="2" indent="0">
              <a:buNone/>
            </a:pPr>
            <a:endParaRPr lang="en-US" dirty="0" smtClean="0"/>
          </a:p>
          <a:p>
            <a:pPr marL="631825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8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495" y="738330"/>
            <a:ext cx="8211262" cy="4216539"/>
          </a:xfrm>
        </p:spPr>
        <p:txBody>
          <a:bodyPr/>
          <a:lstStyle/>
          <a:p>
            <a:pPr>
              <a:buClr>
                <a:srgbClr val="EF3900"/>
              </a:buClr>
            </a:pPr>
            <a:r>
              <a:rPr lang="en-US" dirty="0" smtClean="0"/>
              <a:t>Local facility owners and administrators of business, government, healthcare or educational organizations are ideal candidates</a:t>
            </a:r>
          </a:p>
          <a:p>
            <a:pPr lvl="1"/>
            <a:r>
              <a:rPr lang="en-US" dirty="0" smtClean="0"/>
              <a:t>Top Rave Facility Users:</a:t>
            </a:r>
          </a:p>
          <a:p>
            <a:pPr lvl="2"/>
            <a:r>
              <a:rPr lang="en-US" dirty="0" smtClean="0"/>
              <a:t>Schools</a:t>
            </a:r>
          </a:p>
          <a:p>
            <a:pPr lvl="2"/>
            <a:r>
              <a:rPr lang="en-US" dirty="0" smtClean="0"/>
              <a:t>Hospitals or Medical Centers</a:t>
            </a:r>
          </a:p>
          <a:p>
            <a:pPr lvl="2"/>
            <a:r>
              <a:rPr lang="en-US" dirty="0" smtClean="0"/>
              <a:t>Strip Malls or large retailers </a:t>
            </a:r>
          </a:p>
          <a:p>
            <a:pPr lvl="2"/>
            <a:r>
              <a:rPr lang="en-US" dirty="0" smtClean="0"/>
              <a:t>Hotels</a:t>
            </a:r>
          </a:p>
          <a:p>
            <a:pPr lvl="2"/>
            <a:r>
              <a:rPr lang="en-US" dirty="0" smtClean="0"/>
              <a:t>Large corporations or corporate office parks</a:t>
            </a:r>
          </a:p>
          <a:p>
            <a:pPr lvl="2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Who is the target audience?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48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495" y="738330"/>
            <a:ext cx="8211262" cy="3200876"/>
          </a:xfrm>
        </p:spPr>
        <p:txBody>
          <a:bodyPr/>
          <a:lstStyle/>
          <a:p>
            <a:pPr>
              <a:buClr>
                <a:srgbClr val="EF3900"/>
              </a:buClr>
            </a:pPr>
            <a:r>
              <a:rPr lang="en-US" dirty="0" smtClean="0"/>
              <a:t>Whether it is an </a:t>
            </a:r>
            <a:r>
              <a:rPr lang="en-US" b="1" dirty="0" smtClean="0"/>
              <a:t>employee</a:t>
            </a:r>
            <a:r>
              <a:rPr lang="en-US" dirty="0" smtClean="0"/>
              <a:t>, </a:t>
            </a:r>
            <a:r>
              <a:rPr lang="en-US" b="1" dirty="0" smtClean="0"/>
              <a:t>customer</a:t>
            </a:r>
            <a:r>
              <a:rPr lang="en-US" dirty="0" smtClean="0"/>
              <a:t>, or </a:t>
            </a:r>
            <a:r>
              <a:rPr lang="en-US" b="1" dirty="0" smtClean="0"/>
              <a:t>visitor</a:t>
            </a:r>
            <a:r>
              <a:rPr lang="en-US" dirty="0" smtClean="0"/>
              <a:t> in a location, having the information to reach their exact location within the facility as well as access points and floor plans can cut seconds and minutes off the response time. </a:t>
            </a:r>
          </a:p>
          <a:p>
            <a:pPr lvl="1"/>
            <a:r>
              <a:rPr lang="en-US" dirty="0" smtClean="0"/>
              <a:t>Specific Use Cases:</a:t>
            </a:r>
          </a:p>
          <a:p>
            <a:pPr lvl="2"/>
            <a:r>
              <a:rPr lang="en-US" b="1" dirty="0" smtClean="0"/>
              <a:t>Fire </a:t>
            </a:r>
          </a:p>
          <a:p>
            <a:pPr lvl="2"/>
            <a:r>
              <a:rPr lang="en-US" b="1" dirty="0" smtClean="0"/>
              <a:t>Medical Emergency</a:t>
            </a:r>
          </a:p>
          <a:p>
            <a:pPr lvl="2"/>
            <a:r>
              <a:rPr lang="en-US" b="1" dirty="0" smtClean="0"/>
              <a:t>Active Shooter or other incident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Why should they create a profile?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4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507023" y="330396"/>
            <a:ext cx="2766108" cy="861774"/>
          </a:xfrm>
        </p:spPr>
        <p:txBody>
          <a:bodyPr/>
          <a:lstStyle/>
          <a:p>
            <a:r>
              <a:rPr lang="en-US" dirty="0" smtClean="0"/>
              <a:t>Outreach Materials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 smtClean="0"/>
              <a:t>Tri-fold Brochure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 smtClean="0"/>
              <a:t>Flyers and Two-sided Handouts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Business Card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 smtClean="0"/>
              <a:t>Social Media Graphics/Web Badges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 smtClean="0"/>
              <a:t>Facility Window Decals (once complete)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82464" y="1441938"/>
            <a:ext cx="2620108" cy="32297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IMG</a:t>
            </a:r>
          </a:p>
          <a:p>
            <a:pPr algn="ctr"/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</a:rPr>
              <a:t>(if desired)</a:t>
            </a:r>
            <a:endParaRPr lang="en-US" sz="12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2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023" y="1551978"/>
            <a:ext cx="2370991" cy="3015487"/>
          </a:xfrm>
          <a:prstGeom prst="rect">
            <a:avLst/>
          </a:prstGeom>
        </p:spPr>
      </p:pic>
      <p:sp>
        <p:nvSpPr>
          <p:cNvPr id="13" name="Content Placeholder 6"/>
          <p:cNvSpPr txBox="1">
            <a:spLocks/>
          </p:cNvSpPr>
          <p:nvPr/>
        </p:nvSpPr>
        <p:spPr bwMode="auto">
          <a:xfrm>
            <a:off x="3679933" y="4580640"/>
            <a:ext cx="4693572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lang="en-US" sz="1600" b="1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n-ea"/>
                <a:cs typeface="+mn-cs"/>
              </a:defRPr>
            </a:lvl1pPr>
            <a:lvl2pPr marL="568325" indent="-2286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/>
              <a:buChar char="•"/>
              <a:tabLst>
                <a:tab pos="512763" algn="l"/>
              </a:tabLst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796925" indent="-165100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/>
              <a:buChar char="•"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089025" indent="-174625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/>
              <a:buChar char="•"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373188" indent="-174625" algn="l" defTabSz="457200" rtl="0" eaLnBrk="0" fontAlgn="base" hangingPunct="0">
              <a:lnSpc>
                <a:spcPct val="150000"/>
              </a:lnSpc>
              <a:spcBef>
                <a:spcPts val="1275"/>
              </a:spcBef>
              <a:spcAft>
                <a:spcPct val="0"/>
              </a:spcAft>
              <a:buFont typeface="Arial"/>
              <a:buChar char="•"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To access these resources, </a:t>
            </a:r>
            <a:r>
              <a:rPr lang="en-US" sz="1200" dirty="0" smtClean="0">
                <a:hlinkClick r:id="rId4"/>
              </a:rPr>
              <a:t>click here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540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495" y="738330"/>
            <a:ext cx="3746734" cy="5775940"/>
          </a:xfrm>
        </p:spPr>
        <p:txBody>
          <a:bodyPr/>
          <a:lstStyle/>
          <a:p>
            <a:pPr>
              <a:buClr>
                <a:srgbClr val="EF3900"/>
              </a:buClr>
            </a:pPr>
            <a:r>
              <a:rPr lang="en-US" dirty="0" smtClean="0"/>
              <a:t>Existing Organization</a:t>
            </a:r>
            <a:endParaRPr lang="en-US" dirty="0"/>
          </a:p>
          <a:p>
            <a:pPr lvl="1"/>
            <a:r>
              <a:rPr lang="en-US" dirty="0" smtClean="0"/>
              <a:t>Outreach is KEY</a:t>
            </a:r>
            <a:endParaRPr lang="en-US" dirty="0"/>
          </a:p>
          <a:p>
            <a:pPr lvl="2"/>
            <a:r>
              <a:rPr lang="en-US" b="1" dirty="0" smtClean="0"/>
              <a:t>Start w/ public properties</a:t>
            </a:r>
            <a:r>
              <a:rPr lang="en-US" dirty="0" smtClean="0"/>
              <a:t>, then move to private facilities</a:t>
            </a:r>
          </a:p>
          <a:p>
            <a:pPr lvl="3"/>
            <a:r>
              <a:rPr lang="en-US" dirty="0" smtClean="0"/>
              <a:t>Government buildings, libraries, parks, schools, pools, etc.</a:t>
            </a:r>
          </a:p>
          <a:p>
            <a:pPr lvl="2"/>
            <a:r>
              <a:rPr lang="en-US" dirty="0" smtClean="0"/>
              <a:t>Email Templates</a:t>
            </a:r>
          </a:p>
          <a:p>
            <a:pPr lvl="3"/>
            <a:r>
              <a:rPr lang="en-US" sz="1200" dirty="0" smtClean="0">
                <a:hlinkClick r:id="rId3"/>
              </a:rPr>
              <a:t>Access Templates Here</a:t>
            </a:r>
            <a:endParaRPr lang="en-US" sz="1200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460025" y="235950"/>
            <a:ext cx="8211262" cy="369332"/>
          </a:xfrm>
        </p:spPr>
        <p:txBody>
          <a:bodyPr/>
          <a:lstStyle/>
          <a:p>
            <a:r>
              <a:rPr lang="en-US" dirty="0" smtClean="0"/>
              <a:t>Outreach strategies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1"/>
          </p:nvPr>
        </p:nvSpPr>
        <p:spPr>
          <a:xfrm>
            <a:off x="4929912" y="740843"/>
            <a:ext cx="3741375" cy="5709255"/>
          </a:xfrm>
        </p:spPr>
        <p:txBody>
          <a:bodyPr/>
          <a:lstStyle/>
          <a:p>
            <a:pPr>
              <a:buClr>
                <a:srgbClr val="EF3900"/>
              </a:buClr>
            </a:pPr>
            <a:r>
              <a:rPr lang="en-US" dirty="0" smtClean="0"/>
              <a:t>New Organizations </a:t>
            </a:r>
            <a:endParaRPr lang="en-US" dirty="0"/>
          </a:p>
          <a:p>
            <a:pPr lvl="1"/>
            <a:r>
              <a:rPr lang="en-US" b="1" dirty="0" smtClean="0"/>
              <a:t>Require</a:t>
            </a:r>
            <a:r>
              <a:rPr lang="en-US" dirty="0" smtClean="0"/>
              <a:t> each applicant for a business license to provide the Office of Buildings (or equivalent) proof of Facility Profile creation</a:t>
            </a:r>
            <a:endParaRPr lang="en-US" dirty="0"/>
          </a:p>
          <a:p>
            <a:pPr lvl="2"/>
            <a:r>
              <a:rPr lang="en-US" b="1" dirty="0" smtClean="0"/>
              <a:t>Business Licensing Ordinance Template </a:t>
            </a:r>
          </a:p>
          <a:p>
            <a:pPr lvl="3"/>
            <a:r>
              <a:rPr lang="en-US" sz="1200" dirty="0" smtClean="0">
                <a:hlinkClick r:id="rId4"/>
              </a:rPr>
              <a:t>Access Template Here</a:t>
            </a:r>
            <a:endParaRPr lang="en-US" sz="1200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marL="631825" lvl="2" indent="0">
              <a:buNone/>
            </a:pPr>
            <a:endParaRPr lang="en-US" dirty="0" smtClean="0"/>
          </a:p>
          <a:p>
            <a:pPr marL="631825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33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rgbClr val="1D2D5C"/>
            </a:gs>
            <a:gs pos="100000">
              <a:srgbClr val="34AEBA"/>
            </a:gs>
            <a:gs pos="70000">
              <a:srgbClr val="18739A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lobe-BG.png"/>
          <p:cNvPicPr>
            <a:picLocks noChangeAspect="1"/>
          </p:cNvPicPr>
          <p:nvPr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00524" y="3440422"/>
            <a:ext cx="8142952" cy="68461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15A29"/>
                </a:solidFill>
                <a:latin typeface="+mj-lt"/>
                <a:ea typeface="+mj-ea"/>
                <a:cs typeface="+mj-cs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400" baseline="98000" dirty="0">
              <a:solidFill>
                <a:schemeClr val="bg1"/>
              </a:solidFill>
            </a:endParaRPr>
          </a:p>
        </p:txBody>
      </p:sp>
      <p:pic>
        <p:nvPicPr>
          <p:cNvPr id="15" name="Picture 14" descr="rave_logo_white.png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5946" y="4538488"/>
            <a:ext cx="967948" cy="3046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43458" y="734539"/>
            <a:ext cx="7915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cap="all" dirty="0" smtClean="0">
                <a:solidFill>
                  <a:srgbClr val="FFFFFF"/>
                </a:solidFill>
                <a:latin typeface="Arial Black"/>
                <a:cs typeface="Arial Black"/>
              </a:rPr>
              <a:t>Thank you!</a:t>
            </a:r>
            <a:endParaRPr lang="en-US" sz="4000" cap="all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70145" y="1544594"/>
            <a:ext cx="7991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Questions?</a:t>
            </a:r>
            <a:endParaRPr lang="en-US" b="1" dirty="0">
              <a:solidFill>
                <a:srgbClr val="FFFFFF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139567" y="1441620"/>
            <a:ext cx="6301946" cy="0"/>
          </a:xfrm>
          <a:prstGeom prst="line">
            <a:avLst/>
          </a:prstGeom>
          <a:ln w="6350" cmpd="sng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11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ve">
  <a:themeElements>
    <a:clrScheme name="Custom 10">
      <a:dk1>
        <a:srgbClr val="000000"/>
      </a:dk1>
      <a:lt1>
        <a:srgbClr val="FFFFFF"/>
      </a:lt1>
      <a:dk2>
        <a:srgbClr val="1662B1"/>
      </a:dk2>
      <a:lt2>
        <a:srgbClr val="FFFFFF"/>
      </a:lt2>
      <a:accent1>
        <a:srgbClr val="176DC6"/>
      </a:accent1>
      <a:accent2>
        <a:srgbClr val="EF3900"/>
      </a:accent2>
      <a:accent3>
        <a:srgbClr val="00437A"/>
      </a:accent3>
      <a:accent4>
        <a:srgbClr val="1662B1"/>
      </a:accent4>
      <a:accent5>
        <a:srgbClr val="176DC6"/>
      </a:accent5>
      <a:accent6>
        <a:srgbClr val="AAAAAA"/>
      </a:accent6>
      <a:hlink>
        <a:srgbClr val="1662B1"/>
      </a:hlink>
      <a:folHlink>
        <a:srgbClr val="1662B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36960</TotalTime>
  <Words>366</Words>
  <Application>Microsoft Office PowerPoint</Application>
  <PresentationFormat>On-screen Show (16:9)</PresentationFormat>
  <Paragraphs>80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Rave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Rave Mobile Safety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Rave Mobile Safety Presentation</dc:title>
  <dc:subject>Rave Mobile Safety</dc:subject>
  <dc:creator>Rave Mobile Safety</dc:creator>
  <cp:lastModifiedBy>Jackson Lucas</cp:lastModifiedBy>
  <cp:revision>1559</cp:revision>
  <cp:lastPrinted>2017-12-28T19:23:05Z</cp:lastPrinted>
  <dcterms:created xsi:type="dcterms:W3CDTF">2011-10-18T21:09:50Z</dcterms:created>
  <dcterms:modified xsi:type="dcterms:W3CDTF">2018-04-17T13:30:28Z</dcterms:modified>
</cp:coreProperties>
</file>