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7F387E"/>
    <a:srgbClr val="26457C"/>
    <a:srgbClr val="321631"/>
    <a:srgbClr val="A04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/>
    <p:restoredTop sz="94694"/>
  </p:normalViewPr>
  <p:slideViewPr>
    <p:cSldViewPr snapToGrid="0" snapToObjects="1">
      <p:cViewPr varScale="1">
        <p:scale>
          <a:sx n="171" d="100"/>
          <a:sy n="171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7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4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6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D8EED-F90B-B445-8B58-703E8A6AA77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79C1-47FC-7043-AC19-B44DE874D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requests@ravemobilesafet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3CF89B9-A895-BF46-9B26-26BD4335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44" y="4316819"/>
            <a:ext cx="2255701" cy="709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350844" y="238616"/>
            <a:ext cx="4317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rgbClr val="002060"/>
                </a:solidFill>
                <a:latin typeface="Oswald" pitchFamily="2" charset="77"/>
              </a:rPr>
              <a:t>Save PowerPoint slides as an image or PDF: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350844" y="535941"/>
            <a:ext cx="765544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There may be occasions when you will want to export/save a particular PowerPoint slide(s) as an image file or PDF.  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Example you might want to create a high-resolution for social media or website or provide a PDF copy.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Format Types you can save: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PNG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JPEG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GIF (Graphics Interchange Format)</a:t>
            </a: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PDF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We recommend using a PNG if your slide contains graphics and a JPEG if you slide contains real-life imagery from a camera.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Here are the steps to saving a selected slide as an image:</a:t>
            </a:r>
          </a:p>
          <a:p>
            <a:endParaRPr lang="en-US" sz="1050" dirty="0">
              <a:solidFill>
                <a:srgbClr val="4C4B4B"/>
              </a:solidFill>
              <a:latin typeface="Work Sans" pitchFamily="2" charset="77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Go To File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Save As in the left-hand pane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your desired File Type from the Save As dialog box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Click Save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50" dirty="0">
                <a:solidFill>
                  <a:srgbClr val="4C4B4B"/>
                </a:solidFill>
                <a:latin typeface="Work Sans" pitchFamily="2" charset="77"/>
              </a:rPr>
              <a:t>Select from the Prompt if you want to save All Slides or the Active Slide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635E-725F-AA4B-8AF1-A6C9A1DFC31B}"/>
              </a:ext>
            </a:extLst>
          </p:cNvPr>
          <p:cNvSpPr/>
          <p:nvPr/>
        </p:nvSpPr>
        <p:spPr>
          <a:xfrm>
            <a:off x="5111220" y="4495807"/>
            <a:ext cx="4699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all" dirty="0">
                <a:solidFill>
                  <a:srgbClr val="4C4B4B"/>
                </a:solidFill>
                <a:latin typeface="Oswald" pitchFamily="2" charset="77"/>
              </a:rPr>
              <a:t>MARKETING SUPPORT REQUESTS</a:t>
            </a:r>
          </a:p>
          <a:p>
            <a:r>
              <a:rPr lang="en-US" sz="1200" dirty="0">
                <a:solidFill>
                  <a:srgbClr val="4C4B4B"/>
                </a:solidFill>
                <a:latin typeface="Work Sans" pitchFamily="2" charset="77"/>
              </a:rPr>
              <a:t>To speak to a member of our team, </a:t>
            </a:r>
            <a:r>
              <a:rPr lang="en-US" sz="1200" dirty="0">
                <a:solidFill>
                  <a:srgbClr val="137EC4"/>
                </a:solidFill>
                <a:latin typeface="Work Sans" pitchFamily="2" charset="77"/>
                <a:hlinkClick r:id="rId3"/>
              </a:rPr>
              <a:t>email us here</a:t>
            </a:r>
            <a:r>
              <a:rPr lang="en-US" sz="1200" dirty="0">
                <a:solidFill>
                  <a:srgbClr val="4C4B4B"/>
                </a:solidFill>
                <a:latin typeface="Work Sans" pitchFamily="2" charset="77"/>
              </a:rPr>
              <a:t>. </a:t>
            </a:r>
            <a:endParaRPr lang="en-US" sz="1200" b="0" i="0" u="none" strike="noStrike" dirty="0">
              <a:solidFill>
                <a:srgbClr val="4C4B4B"/>
              </a:solidFill>
              <a:effectLst/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907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 BLIZZARD?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171886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prepared for a FIRE?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102869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 FLOOD?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81200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 HURRICANE?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276658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 TORNADO?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327948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6F875-A84B-B34C-9D4B-C57BC19042D6}"/>
              </a:ext>
            </a:extLst>
          </p:cNvPr>
          <p:cNvSpPr/>
          <p:nvPr/>
        </p:nvSpPr>
        <p:spPr>
          <a:xfrm>
            <a:off x="454963" y="224123"/>
            <a:ext cx="5248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 you prepared for an EARTHQUAKE?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0F1D-9AB3-A340-875D-08D4EF652BA5}"/>
              </a:ext>
            </a:extLst>
          </p:cNvPr>
          <p:cNvSpPr/>
          <p:nvPr/>
        </p:nvSpPr>
        <p:spPr>
          <a:xfrm>
            <a:off x="0" y="3976514"/>
            <a:ext cx="9144000" cy="1159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747475-2186-1142-821D-CC44AF3E646B}"/>
              </a:ext>
            </a:extLst>
          </p:cNvPr>
          <p:cNvSpPr txBox="1"/>
          <p:nvPr/>
        </p:nvSpPr>
        <p:spPr>
          <a:xfrm>
            <a:off x="414668" y="1879252"/>
            <a:ext cx="504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Sign up for [COMPANY] alerts and receive important notifications via text message.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43F08D-E1E0-FB4A-891E-D9657FC9252A}"/>
              </a:ext>
            </a:extLst>
          </p:cNvPr>
          <p:cNvSpPr txBox="1"/>
          <p:nvPr/>
        </p:nvSpPr>
        <p:spPr>
          <a:xfrm>
            <a:off x="454963" y="4420238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23" name="Picture 22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DD1FDA2C-1EDB-614E-8627-BEF05C01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18" y="41492"/>
            <a:ext cx="2797341" cy="5060516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C0849F-4C4F-8E4F-ADE4-59D82BC712B6}"/>
              </a:ext>
            </a:extLst>
          </p:cNvPr>
          <p:cNvSpPr/>
          <p:nvPr/>
        </p:nvSpPr>
        <p:spPr>
          <a:xfrm>
            <a:off x="6332427" y="2009087"/>
            <a:ext cx="1770743" cy="1074057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9B155BF-CCDF-A34F-8F0F-C6AC9E1C0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723" y="4401526"/>
            <a:ext cx="1147830" cy="27071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5895BE0-6D7C-DD44-96E2-D4DF1799772A}"/>
              </a:ext>
            </a:extLst>
          </p:cNvPr>
          <p:cNvSpPr/>
          <p:nvPr/>
        </p:nvSpPr>
        <p:spPr>
          <a:xfrm>
            <a:off x="6377069" y="2076755"/>
            <a:ext cx="16769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0D4781-155A-664C-9D7B-98625B4AAD7B}"/>
              </a:ext>
            </a:extLst>
          </p:cNvPr>
          <p:cNvSpPr/>
          <p:nvPr/>
        </p:nvSpPr>
        <p:spPr>
          <a:xfrm>
            <a:off x="5062621" y="4186082"/>
            <a:ext cx="7933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</p:spTree>
    <p:extLst>
      <p:ext uri="{BB962C8B-B14F-4D97-AF65-F5344CB8AC3E}">
        <p14:creationId xmlns:p14="http://schemas.microsoft.com/office/powerpoint/2010/main" val="363270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4389</TotalTime>
  <Words>471</Words>
  <Application>Microsoft Macintosh PowerPoint</Application>
  <PresentationFormat>On-screen Show (16:9)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Oswald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29</cp:revision>
  <dcterms:created xsi:type="dcterms:W3CDTF">2020-08-04T16:10:42Z</dcterms:created>
  <dcterms:modified xsi:type="dcterms:W3CDTF">2020-11-19T23:54:58Z</dcterms:modified>
</cp:coreProperties>
</file>