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36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147A-29D3-594E-A3E9-49B927293A1E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9" y="14294271"/>
            <a:ext cx="2481271" cy="780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280272" y="611093"/>
            <a:ext cx="945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477368" y="1737332"/>
            <a:ext cx="9260991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508043" y="14684408"/>
            <a:ext cx="51695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2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32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079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FLOOD?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BLIZZARD?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EARTHQUAKE?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2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WILDFIRE?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3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HURRICANE?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TORNADO?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799" y="3153919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Sign up for [COMPANY] alerts and receive important notifications via text message.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471</Words>
  <Application>Microsoft Macintosh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11</cp:revision>
  <dcterms:created xsi:type="dcterms:W3CDTF">2020-08-10T15:13:13Z</dcterms:created>
  <dcterms:modified xsi:type="dcterms:W3CDTF">2020-11-19T23:52:35Z</dcterms:modified>
</cp:coreProperties>
</file>