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4008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86" d="100"/>
          <a:sy n="186" d="100"/>
        </p:scale>
        <p:origin x="1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748242"/>
            <a:ext cx="544068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2401359"/>
            <a:ext cx="48006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8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3" y="243417"/>
            <a:ext cx="138017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243417"/>
            <a:ext cx="4060508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6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2" y="1139826"/>
            <a:ext cx="552069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2" y="3059643"/>
            <a:ext cx="552069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7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1217083"/>
            <a:ext cx="272034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1217083"/>
            <a:ext cx="272034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3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243418"/>
            <a:ext cx="552069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1120775"/>
            <a:ext cx="2707838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1670050"/>
            <a:ext cx="2707838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1120775"/>
            <a:ext cx="2721174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1670050"/>
            <a:ext cx="2721174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3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8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5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04800"/>
            <a:ext cx="2064425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658285"/>
            <a:ext cx="3240405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371600"/>
            <a:ext cx="2064425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0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04800"/>
            <a:ext cx="2064425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658285"/>
            <a:ext cx="3240405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371600"/>
            <a:ext cx="2064425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243418"/>
            <a:ext cx="552069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1217083"/>
            <a:ext cx="552069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4237568"/>
            <a:ext cx="144018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297CF-C9E4-6B4E-9D24-CF0D6AE83F72}" type="datetimeFigureOut">
              <a:rPr lang="en-US" smtClean="0"/>
              <a:t>8/6/20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4237568"/>
            <a:ext cx="216027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4237568"/>
            <a:ext cx="144018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05BE9-959B-C14E-A47F-39F84D0A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059BB0-093C-8A4D-AE22-7B58CFF94714}"/>
              </a:ext>
            </a:extLst>
          </p:cNvPr>
          <p:cNvSpPr/>
          <p:nvPr/>
        </p:nvSpPr>
        <p:spPr>
          <a:xfrm>
            <a:off x="0" y="0"/>
            <a:ext cx="6400800" cy="369885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CC0CF-2ECA-6B49-AF93-D04B7B535D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820704" y="84316"/>
            <a:ext cx="2434082" cy="440336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AB92466-9476-FF4B-96F1-4D492CA6E2B1}"/>
              </a:ext>
            </a:extLst>
          </p:cNvPr>
          <p:cNvSpPr/>
          <p:nvPr/>
        </p:nvSpPr>
        <p:spPr>
          <a:xfrm>
            <a:off x="287123" y="411894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aleway ExtraBold" panose="020B0503030101060003" pitchFamily="34" charset="77"/>
              </a:rPr>
              <a:t>STAY CONNECTED AND SAFE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C560C2-CB70-0046-BE37-5ADA0CC927AC}"/>
              </a:ext>
            </a:extLst>
          </p:cNvPr>
          <p:cNvSpPr/>
          <p:nvPr/>
        </p:nvSpPr>
        <p:spPr>
          <a:xfrm>
            <a:off x="287123" y="845648"/>
            <a:ext cx="3533581" cy="1104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bg1"/>
                </a:solidFill>
                <a:latin typeface="Raleway Light" panose="020B0403030101060003" pitchFamily="34" charset="77"/>
              </a:rPr>
              <a:t>No matter the situation you are in, your school is two clicks away and can provide the help and resources you need through the </a:t>
            </a:r>
            <a:r>
              <a:rPr lang="en-US" sz="1400" b="1" dirty="0">
                <a:solidFill>
                  <a:schemeClr val="bg1"/>
                </a:solidFill>
                <a:latin typeface="Raleway" panose="020B0503030101060003" pitchFamily="34" charset="77"/>
              </a:rPr>
              <a:t>Rave Guardian™ app</a:t>
            </a:r>
            <a:r>
              <a:rPr lang="en-US" sz="1400" dirty="0">
                <a:solidFill>
                  <a:schemeClr val="bg1"/>
                </a:solidFill>
                <a:latin typeface="Raleway Light" panose="020B0403030101060003" pitchFamily="34" charset="77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B2B65-CD4C-CE48-9FF2-A677341CAF95}"/>
              </a:ext>
            </a:extLst>
          </p:cNvPr>
          <p:cNvSpPr/>
          <p:nvPr/>
        </p:nvSpPr>
        <p:spPr>
          <a:xfrm>
            <a:off x="310152" y="1973117"/>
            <a:ext cx="351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Raleway ExtraBold" panose="020B0503030101060003" pitchFamily="34" charset="77"/>
              </a:rPr>
              <a:t>DOWNLOAD RAVE GUARDIAN TODAY.</a:t>
            </a:r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48673D65-8AA5-BA43-844D-5D3D44DA2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671" y="2362870"/>
            <a:ext cx="1437053" cy="556279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C59E73F-6883-2342-8633-A87A27135D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135" y="2452158"/>
            <a:ext cx="1103286" cy="370852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4183B1-798D-D344-B02B-0F538EC3A2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631" y="3001125"/>
            <a:ext cx="3424336" cy="51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CCC0CF-2ECA-6B49-AF93-D04B7B535D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820704" y="84316"/>
            <a:ext cx="2434082" cy="440336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AB92466-9476-FF4B-96F1-4D492CA6E2B1}"/>
              </a:ext>
            </a:extLst>
          </p:cNvPr>
          <p:cNvSpPr/>
          <p:nvPr/>
        </p:nvSpPr>
        <p:spPr>
          <a:xfrm>
            <a:off x="362750" y="1044411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Raleway ExtraBold" panose="020B0503030101060003" pitchFamily="34" charset="77"/>
              </a:rPr>
              <a:t>STAY CONNECTED AND SAFE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C560C2-CB70-0046-BE37-5ADA0CC927AC}"/>
              </a:ext>
            </a:extLst>
          </p:cNvPr>
          <p:cNvSpPr/>
          <p:nvPr/>
        </p:nvSpPr>
        <p:spPr>
          <a:xfrm>
            <a:off x="362750" y="1478165"/>
            <a:ext cx="3533581" cy="1104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 Light" panose="020B0403030101060003" pitchFamily="34" charset="77"/>
              </a:rPr>
              <a:t>No matter the situation you are in, your school is two clicks away and can provide the help and resources you need through the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77"/>
              </a:rPr>
              <a:t>Rave Guardian™ app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 Light" panose="020B0403030101060003" pitchFamily="34" charset="77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B2B65-CD4C-CE48-9FF2-A677341CAF95}"/>
              </a:ext>
            </a:extLst>
          </p:cNvPr>
          <p:cNvSpPr/>
          <p:nvPr/>
        </p:nvSpPr>
        <p:spPr>
          <a:xfrm>
            <a:off x="385779" y="2605634"/>
            <a:ext cx="351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 ExtraBold" panose="020B0503030101060003" pitchFamily="34" charset="77"/>
              </a:rPr>
              <a:t>DOWNLOAD RAVE GUARDIAN TODAY.</a:t>
            </a:r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48673D65-8AA5-BA43-844D-5D3D44DA2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298" y="2995387"/>
            <a:ext cx="1437053" cy="556279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C59E73F-6883-2342-8633-A87A27135D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62" y="3084675"/>
            <a:ext cx="1103286" cy="370852"/>
          </a:xfrm>
          <a:prstGeom prst="rect">
            <a:avLst/>
          </a:prstGeom>
        </p:spPr>
      </p:pic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5A314BB3-27D9-3A4F-9E78-0A86DE9D7C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758" y="305665"/>
            <a:ext cx="3440314" cy="53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1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78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Raleway</vt:lpstr>
      <vt:lpstr>Raleway ExtraBold</vt:lpstr>
      <vt:lpstr>Raleway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Claire Rottino</cp:lastModifiedBy>
  <cp:revision>4</cp:revision>
  <dcterms:created xsi:type="dcterms:W3CDTF">2020-08-06T16:35:34Z</dcterms:created>
  <dcterms:modified xsi:type="dcterms:W3CDTF">2020-08-06T17:31:50Z</dcterms:modified>
</cp:coreProperties>
</file>