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34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313A-C94D-6440-B14F-BBCB94D213BD}" type="datetimeFigureOut">
              <a:rPr lang="en-US" smtClean="0"/>
              <a:t>8/25/20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6CD62-F792-4546-977E-C1080140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56CD62-F792-4546-977E-C108014078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7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1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5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5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8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6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1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6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2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0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98C25-0B6A-A94D-AB36-C3C5B141A14F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3A9C2-7BBC-D841-9700-BF78FACE5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5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E4D53A-03E6-6A4D-9B2A-9AE9BE036975}"/>
              </a:ext>
            </a:extLst>
          </p:cNvPr>
          <p:cNvSpPr/>
          <p:nvPr/>
        </p:nvSpPr>
        <p:spPr>
          <a:xfrm>
            <a:off x="0" y="0"/>
            <a:ext cx="7772400" cy="2893325"/>
          </a:xfrm>
          <a:prstGeom prst="rect">
            <a:avLst/>
          </a:prstGeom>
          <a:gradFill flip="none" rotWithShape="1">
            <a:gsLst>
              <a:gs pos="0">
                <a:srgbClr val="7F387E">
                  <a:shade val="30000"/>
                  <a:satMod val="115000"/>
                </a:srgbClr>
              </a:gs>
              <a:gs pos="50000">
                <a:srgbClr val="7F387E">
                  <a:shade val="67500"/>
                  <a:satMod val="115000"/>
                </a:srgbClr>
              </a:gs>
              <a:gs pos="100000">
                <a:srgbClr val="7F387E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978CC2-543C-8B41-8A58-3139F3F1E5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277195" y="268724"/>
            <a:ext cx="3306870" cy="598228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6BCC8CA-4695-AB4D-AA8E-E67CDB63A312}"/>
              </a:ext>
            </a:extLst>
          </p:cNvPr>
          <p:cNvSpPr/>
          <p:nvPr/>
        </p:nvSpPr>
        <p:spPr>
          <a:xfrm>
            <a:off x="376669" y="1194622"/>
            <a:ext cx="37121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Now Your Phone Can Keep You Safe and Help Protect Your Friends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E0E2A4B-75C4-DF4D-9D63-39A9FB115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103" y="435714"/>
            <a:ext cx="3965324" cy="600221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8DD40EDA-1D0E-3A46-AB93-C8C488F969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26" y="3859615"/>
            <a:ext cx="667512" cy="6675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FEB06E-47E6-B44D-9D16-D065CEBB37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26" y="4793197"/>
            <a:ext cx="668495" cy="66849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DC4402F-565F-8C40-B842-D627B3C710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766" y="5727762"/>
            <a:ext cx="668131" cy="6681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3A1798-84C2-C140-936E-0AC177E071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0385" y="6661963"/>
            <a:ext cx="667512" cy="6675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A5AAAE8B-94C2-3B42-B906-B2E0EFF38B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0385" y="8609971"/>
            <a:ext cx="667512" cy="6675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9DEDFB19-C059-D041-BF3B-FA39A39F98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0385" y="7595545"/>
            <a:ext cx="667512" cy="6675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B381D28-6595-534E-A201-6446FB08381E}"/>
              </a:ext>
            </a:extLst>
          </p:cNvPr>
          <p:cNvSpPr/>
          <p:nvPr/>
        </p:nvSpPr>
        <p:spPr>
          <a:xfrm>
            <a:off x="469491" y="2998255"/>
            <a:ext cx="3619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Help &amp; resources are just one click away with the Rave Guardian™ personal safety app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DE7B57-9D50-D849-8324-62D2AA842384}"/>
              </a:ext>
            </a:extLst>
          </p:cNvPr>
          <p:cNvSpPr/>
          <p:nvPr/>
        </p:nvSpPr>
        <p:spPr>
          <a:xfrm>
            <a:off x="1381445" y="3893289"/>
            <a:ext cx="2777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NEVER TRAVEL ALONE </a:t>
            </a:r>
          </a:p>
          <a:p>
            <a:r>
              <a:rPr lang="en-US" sz="1100" dirty="0"/>
              <a:t>Set a virtual safety timer for an extra layer of safety wherever you are.</a:t>
            </a:r>
            <a:endParaRPr lang="en-US" sz="1100" dirty="0">
              <a:latin typeface="Raleway Light" panose="020B0403030101060003" pitchFamily="34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2AC2A9-B87F-3D43-BE1D-810281D6F394}"/>
              </a:ext>
            </a:extLst>
          </p:cNvPr>
          <p:cNvSpPr/>
          <p:nvPr/>
        </p:nvSpPr>
        <p:spPr>
          <a:xfrm>
            <a:off x="1381445" y="4779640"/>
            <a:ext cx="2777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DISCREETLY CONTACT CAMPUS SAFETY </a:t>
            </a:r>
            <a:r>
              <a:rPr lang="en-US" sz="1100" dirty="0"/>
              <a:t>Prevent dangerous situations by discreetly sending anonymous tips with a photo or location as needed.</a:t>
            </a:r>
            <a:endParaRPr lang="en-US" sz="1100" dirty="0">
              <a:latin typeface="Raleway Light" panose="020B0403030101060003" pitchFamily="34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FFCE44-398B-6F4C-B4E6-46054A8F3A77}"/>
              </a:ext>
            </a:extLst>
          </p:cNvPr>
          <p:cNvSpPr/>
          <p:nvPr/>
        </p:nvSpPr>
        <p:spPr>
          <a:xfrm>
            <a:off x="1359267" y="5752864"/>
            <a:ext cx="2777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STAY INFORMED </a:t>
            </a:r>
          </a:p>
          <a:p>
            <a:r>
              <a:rPr lang="en-US" sz="1100" dirty="0"/>
              <a:t>Received alerts based on your location, even when you don’t have a cell signal</a:t>
            </a:r>
            <a:endParaRPr lang="en-US" sz="1100" dirty="0">
              <a:latin typeface="Raleway Light" panose="020B0403030101060003" pitchFamily="34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9FB647F-E6A6-F244-B328-864DFCFD54D3}"/>
              </a:ext>
            </a:extLst>
          </p:cNvPr>
          <p:cNvSpPr/>
          <p:nvPr/>
        </p:nvSpPr>
        <p:spPr>
          <a:xfrm>
            <a:off x="1359267" y="6611368"/>
            <a:ext cx="28561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HELP IS ON THE WAY </a:t>
            </a:r>
          </a:p>
          <a:p>
            <a:r>
              <a:rPr lang="en-US" sz="1100" dirty="0"/>
              <a:t>With a push of a button, you can directly connect to 9-1-1 or campus safety in an emergency. </a:t>
            </a:r>
            <a:endParaRPr lang="en-US" sz="1100" dirty="0">
              <a:latin typeface="Raleway Light" panose="020B0403030101060003" pitchFamily="34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015FBB-1141-EE43-BB47-69226BBA7C73}"/>
              </a:ext>
            </a:extLst>
          </p:cNvPr>
          <p:cNvSpPr/>
          <p:nvPr/>
        </p:nvSpPr>
        <p:spPr>
          <a:xfrm>
            <a:off x="1359267" y="7629219"/>
            <a:ext cx="299642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FIND THE RESOURCES YOU NEED </a:t>
            </a:r>
          </a:p>
          <a:p>
            <a:r>
              <a:rPr lang="en-US" sz="1100" dirty="0"/>
              <a:t>Access emergency procedures, schedules and other key documents in a custom content portal.</a:t>
            </a:r>
            <a:endParaRPr lang="en-US" sz="1100" dirty="0">
              <a:latin typeface="Raleway Light" panose="020B0403030101060003" pitchFamily="34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AB24335-16D8-1A42-A79A-1D73050639B6}"/>
              </a:ext>
            </a:extLst>
          </p:cNvPr>
          <p:cNvSpPr/>
          <p:nvPr/>
        </p:nvSpPr>
        <p:spPr>
          <a:xfrm>
            <a:off x="1381444" y="8553608"/>
            <a:ext cx="29964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MAKE THE RIGHT CALL </a:t>
            </a:r>
          </a:p>
          <a:p>
            <a:r>
              <a:rPr lang="en-US" sz="1100" dirty="0"/>
              <a:t>Easily find assistance and resources with a custom call directory of your organization’s important numbers.</a:t>
            </a:r>
            <a:endParaRPr lang="en-US" sz="1100" dirty="0">
              <a:latin typeface="Raleway Light" panose="020B0403030101060003" pitchFamily="34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6AA01DE-15E4-0A4F-AE12-8EDB6E1710FA}"/>
              </a:ext>
            </a:extLst>
          </p:cNvPr>
          <p:cNvSpPr/>
          <p:nvPr/>
        </p:nvSpPr>
        <p:spPr>
          <a:xfrm>
            <a:off x="4663036" y="6214253"/>
            <a:ext cx="2577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DOWNLOAD 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RAVE GUARDIAN TODAY!</a:t>
            </a:r>
          </a:p>
        </p:txBody>
      </p:sp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F4F15657-9A7D-0C4F-8A11-D638BDB09F0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83708" y="7084026"/>
            <a:ext cx="914400" cy="9271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93082339-4A10-9148-B631-7E6E88D5BF6F}"/>
              </a:ext>
            </a:extLst>
          </p:cNvPr>
          <p:cNvSpPr/>
          <p:nvPr/>
        </p:nvSpPr>
        <p:spPr>
          <a:xfrm>
            <a:off x="4883708" y="8181414"/>
            <a:ext cx="914400" cy="96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picture containing clock&#10;&#10;Description automatically generated">
            <a:extLst>
              <a:ext uri="{FF2B5EF4-FFF2-40B4-BE49-F238E27FC236}">
                <a16:creationId xmlns:a16="http://schemas.microsoft.com/office/drawing/2014/main" id="{08F38C28-3DB6-674A-8384-700CFCF3F8E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53362" y="8273890"/>
            <a:ext cx="812800" cy="812800"/>
          </a:xfrm>
          <a:prstGeom prst="rect">
            <a:avLst/>
          </a:prstGeom>
        </p:spPr>
      </p:pic>
      <p:pic>
        <p:nvPicPr>
          <p:cNvPr id="27" name="Picture 26" descr="A close up of a sign&#10;&#10;Description automatically generated">
            <a:extLst>
              <a:ext uri="{FF2B5EF4-FFF2-40B4-BE49-F238E27FC236}">
                <a16:creationId xmlns:a16="http://schemas.microsoft.com/office/drawing/2014/main" id="{E7670114-2559-B44B-B49E-5422B83744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35817" y="8208512"/>
            <a:ext cx="1170152" cy="452962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7237CD9-F708-A04A-AFFE-18DD1C1427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10477" y="7147516"/>
            <a:ext cx="914400" cy="307361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7E742285-C0FD-B140-A668-0CDAAA84ADD9}"/>
              </a:ext>
            </a:extLst>
          </p:cNvPr>
          <p:cNvSpPr/>
          <p:nvPr/>
        </p:nvSpPr>
        <p:spPr>
          <a:xfrm>
            <a:off x="5910477" y="7501409"/>
            <a:ext cx="13305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Scan the QR code now or search Rave Guardian in the App Store.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F4DB712-45CB-3640-A6AB-6FF18DB8FB37}"/>
              </a:ext>
            </a:extLst>
          </p:cNvPr>
          <p:cNvSpPr/>
          <p:nvPr/>
        </p:nvSpPr>
        <p:spPr>
          <a:xfrm>
            <a:off x="5867762" y="8650065"/>
            <a:ext cx="137324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Scan the QR code now or search Rave Guardian in the Google Play Store.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C0D8EE4-DCD9-7246-8CAF-6C8F6AE8AA14}"/>
              </a:ext>
            </a:extLst>
          </p:cNvPr>
          <p:cNvSpPr/>
          <p:nvPr/>
        </p:nvSpPr>
        <p:spPr>
          <a:xfrm>
            <a:off x="5079530" y="9328480"/>
            <a:ext cx="18001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RaveGuardian.com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2092AC-C032-3F4E-8DBF-C2CC704C5C06}"/>
              </a:ext>
            </a:extLst>
          </p:cNvPr>
          <p:cNvSpPr/>
          <p:nvPr/>
        </p:nvSpPr>
        <p:spPr>
          <a:xfrm>
            <a:off x="5079530" y="1035935"/>
            <a:ext cx="1745347" cy="351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308662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188</Words>
  <Application>Microsoft Macintosh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Sasha Vargas</cp:lastModifiedBy>
  <cp:revision>6</cp:revision>
  <cp:lastPrinted>2020-08-06T17:53:39Z</cp:lastPrinted>
  <dcterms:created xsi:type="dcterms:W3CDTF">2020-08-06T17:53:30Z</dcterms:created>
  <dcterms:modified xsi:type="dcterms:W3CDTF">2020-08-25T20:37:18Z</dcterms:modified>
</cp:coreProperties>
</file>