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241" d="100"/>
          <a:sy n="241" d="100"/>
        </p:scale>
        <p:origin x="2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2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AE48-5332-E14B-9C8A-A206A50E63A2}" type="datetimeFigureOut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58C44C-6672-DF4D-9A94-F4DE10FD474C}"/>
              </a:ext>
            </a:extLst>
          </p:cNvPr>
          <p:cNvSpPr txBox="1"/>
          <p:nvPr/>
        </p:nvSpPr>
        <p:spPr>
          <a:xfrm>
            <a:off x="1560505" y="188031"/>
            <a:ext cx="193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Sign up to receive alerts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6C9AEC-087C-F542-9390-F7356DBE4E60}"/>
              </a:ext>
            </a:extLst>
          </p:cNvPr>
          <p:cNvSpPr/>
          <p:nvPr/>
        </p:nvSpPr>
        <p:spPr>
          <a:xfrm>
            <a:off x="301149" y="166219"/>
            <a:ext cx="1155320" cy="11553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Replace with logo</a:t>
            </a:r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98202A0E-E4DE-5E45-9DB7-396CAEACD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20" y="940166"/>
            <a:ext cx="1147830" cy="2707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52FF6F5-FCBA-7646-A981-CDF0BAFC1762}"/>
              </a:ext>
            </a:extLst>
          </p:cNvPr>
          <p:cNvSpPr/>
          <p:nvPr/>
        </p:nvSpPr>
        <p:spPr>
          <a:xfrm>
            <a:off x="1904220" y="855527"/>
            <a:ext cx="79330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POWERED BY: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020121-8A02-E841-BAE1-DB4D7811BE18}"/>
              </a:ext>
            </a:extLst>
          </p:cNvPr>
          <p:cNvSpPr txBox="1"/>
          <p:nvPr/>
        </p:nvSpPr>
        <p:spPr>
          <a:xfrm>
            <a:off x="90345" y="1383542"/>
            <a:ext cx="347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Emergency alerts and notifications via</a:t>
            </a:r>
          </a:p>
          <a:p>
            <a:pPr algn="ctr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Phone call, text message, email and social media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D49D2B-0C9B-DD40-801F-87613EB941CD}"/>
              </a:ext>
            </a:extLst>
          </p:cNvPr>
          <p:cNvSpPr/>
          <p:nvPr/>
        </p:nvSpPr>
        <p:spPr>
          <a:xfrm>
            <a:off x="540255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B29E72-0B66-7E47-9CB7-2DAE8A532C91}"/>
              </a:ext>
            </a:extLst>
          </p:cNvPr>
          <p:cNvSpPr/>
          <p:nvPr/>
        </p:nvSpPr>
        <p:spPr>
          <a:xfrm>
            <a:off x="1225336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C41110-31AA-544A-AC2A-E529510F7BE2}"/>
              </a:ext>
            </a:extLst>
          </p:cNvPr>
          <p:cNvSpPr/>
          <p:nvPr/>
        </p:nvSpPr>
        <p:spPr>
          <a:xfrm>
            <a:off x="1910417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53A67-6028-AB49-9214-046CA3A25501}"/>
              </a:ext>
            </a:extLst>
          </p:cNvPr>
          <p:cNvSpPr/>
          <p:nvPr/>
        </p:nvSpPr>
        <p:spPr>
          <a:xfrm>
            <a:off x="2595499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C1F044-D4BE-5F41-B885-07587F02B102}"/>
              </a:ext>
            </a:extLst>
          </p:cNvPr>
          <p:cNvSpPr/>
          <p:nvPr/>
        </p:nvSpPr>
        <p:spPr>
          <a:xfrm>
            <a:off x="0" y="3066251"/>
            <a:ext cx="3657600" cy="5913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5E36738-0A6D-C24F-965A-8BC3C060E8B6}"/>
              </a:ext>
            </a:extLst>
          </p:cNvPr>
          <p:cNvSpPr/>
          <p:nvPr/>
        </p:nvSpPr>
        <p:spPr>
          <a:xfrm>
            <a:off x="1151212" y="2640547"/>
            <a:ext cx="1355175" cy="323052"/>
          </a:xfrm>
          <a:prstGeom prst="roundRect">
            <a:avLst/>
          </a:prstGeom>
          <a:solidFill>
            <a:srgbClr val="FF4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Sign Up 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4DF83-F076-EC4A-BA64-8E39CB797B05}"/>
              </a:ext>
            </a:extLst>
          </p:cNvPr>
          <p:cNvSpPr txBox="1"/>
          <p:nvPr/>
        </p:nvSpPr>
        <p:spPr>
          <a:xfrm>
            <a:off x="90345" y="3099105"/>
            <a:ext cx="347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register via text message, text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[ENTER KEYWORD] </a:t>
            </a:r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[SHORTCODE]</a:t>
            </a:r>
          </a:p>
        </p:txBody>
      </p:sp>
      <p:pic>
        <p:nvPicPr>
          <p:cNvPr id="19" name="Graphic 18" descr="Speaker phone">
            <a:extLst>
              <a:ext uri="{FF2B5EF4-FFF2-40B4-BE49-F238E27FC236}">
                <a16:creationId xmlns:a16="http://schemas.microsoft.com/office/drawing/2014/main" id="{840C5E51-D91F-A14C-9C15-6149D2136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924" y="1968765"/>
            <a:ext cx="420174" cy="420174"/>
          </a:xfrm>
          <a:prstGeom prst="rect">
            <a:avLst/>
          </a:prstGeom>
        </p:spPr>
      </p:pic>
      <p:pic>
        <p:nvPicPr>
          <p:cNvPr id="21" name="Graphic 20" descr="Email">
            <a:extLst>
              <a:ext uri="{FF2B5EF4-FFF2-40B4-BE49-F238E27FC236}">
                <a16:creationId xmlns:a16="http://schemas.microsoft.com/office/drawing/2014/main" id="{CED51976-F24D-694B-ADB4-463E078236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1120" y="2029535"/>
            <a:ext cx="309516" cy="309516"/>
          </a:xfrm>
          <a:prstGeom prst="rect">
            <a:avLst/>
          </a:prstGeom>
        </p:spPr>
      </p:pic>
      <p:pic>
        <p:nvPicPr>
          <p:cNvPr id="23" name="Graphic 22" descr="Chat bubble">
            <a:extLst>
              <a:ext uri="{FF2B5EF4-FFF2-40B4-BE49-F238E27FC236}">
                <a16:creationId xmlns:a16="http://schemas.microsoft.com/office/drawing/2014/main" id="{9E032BA0-D4A9-8B42-9DF9-6E2A56CAF7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4455" y="2029535"/>
            <a:ext cx="368937" cy="368937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D8ABACAF-769E-CE45-A834-05DF1EA295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7527" y="2029535"/>
            <a:ext cx="307275" cy="30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44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6</cp:revision>
  <dcterms:created xsi:type="dcterms:W3CDTF">2020-08-28T14:57:48Z</dcterms:created>
  <dcterms:modified xsi:type="dcterms:W3CDTF">2020-08-31T15:20:47Z</dcterms:modified>
</cp:coreProperties>
</file>