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3200400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135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99297"/>
            <a:ext cx="2400300" cy="636693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960543"/>
            <a:ext cx="2400300" cy="441537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97367"/>
            <a:ext cx="690086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97367"/>
            <a:ext cx="2030254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455930"/>
            <a:ext cx="2760345" cy="76073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223857"/>
            <a:ext cx="2760345" cy="400050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97367"/>
            <a:ext cx="2760345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448310"/>
            <a:ext cx="1353919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668020"/>
            <a:ext cx="1353919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448310"/>
            <a:ext cx="1360587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668020"/>
            <a:ext cx="136058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63314"/>
            <a:ext cx="1620203" cy="1299633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63314"/>
            <a:ext cx="1620203" cy="1299633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97367"/>
            <a:ext cx="2760345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486833"/>
            <a:ext cx="2760345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77CC-C30B-5846-8C7D-1EA3A8096E7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695027"/>
            <a:ext cx="1080135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requests@ravemobilesafet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CF89B9-A895-BF46-9B26-26BD43350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96" y="1525174"/>
            <a:ext cx="789495" cy="24826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FDA110-4D3A-1E46-9445-E625D893DB8A}"/>
              </a:ext>
            </a:extLst>
          </p:cNvPr>
          <p:cNvSpPr/>
          <p:nvPr/>
        </p:nvSpPr>
        <p:spPr>
          <a:xfrm>
            <a:off x="122795" y="97803"/>
            <a:ext cx="2528329" cy="18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30" b="1" cap="all" dirty="0">
                <a:solidFill>
                  <a:srgbClr val="002060"/>
                </a:solidFill>
                <a:latin typeface="Oswald" pitchFamily="2" charset="77"/>
              </a:rPr>
              <a:t>Save PowerPoint slides as an image or PDF: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98CC2-7CC1-7548-B516-207E6BC221C9}"/>
              </a:ext>
            </a:extLst>
          </p:cNvPr>
          <p:cNvSpPr/>
          <p:nvPr/>
        </p:nvSpPr>
        <p:spPr>
          <a:xfrm>
            <a:off x="122795" y="230442"/>
            <a:ext cx="2679405" cy="1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There may be occasions when you will want to export/save a particular PowerPoint slide(s) as an image file or PDF.  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Example you might want to create a high-resolution for social media or website or provide a PDF copy.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Format Types you can save: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PNG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JPEG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GIF (Graphics Interchange Format)</a:t>
            </a: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PDF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We recommend using a PNG if your slide contains graphics and a JPEG if you slide contains real-life imagery from a camera.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Here are the steps to saving a selected slide as an image:</a:t>
            </a:r>
          </a:p>
          <a:p>
            <a:endParaRPr lang="en-US" sz="368" dirty="0">
              <a:solidFill>
                <a:srgbClr val="4C4B4B"/>
              </a:solidFill>
              <a:latin typeface="Work Sans" pitchFamily="2" charset="77"/>
            </a:endParaRP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Go To File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Save As in the left-hand pane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your desired File Type from the Save As dialog box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Click Save</a:t>
            </a:r>
          </a:p>
          <a:p>
            <a:pPr marL="80010" indent="-80010">
              <a:buFont typeface="+mj-lt"/>
              <a:buAutoNum type="arabicPeriod"/>
            </a:pPr>
            <a:r>
              <a:rPr lang="en-US" sz="368" dirty="0">
                <a:solidFill>
                  <a:srgbClr val="4C4B4B"/>
                </a:solidFill>
                <a:latin typeface="Work Sans" pitchFamily="2" charset="77"/>
              </a:rPr>
              <a:t>Select from the Prompt if you want to save All Slides or the Active Slide</a:t>
            </a:r>
          </a:p>
          <a:p>
            <a:endParaRPr lang="en-US" sz="385" dirty="0"/>
          </a:p>
          <a:p>
            <a:endParaRPr lang="en-US" sz="385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2635E-725F-AA4B-8AF1-A6C9A1DFC31B}"/>
              </a:ext>
            </a:extLst>
          </p:cNvPr>
          <p:cNvSpPr/>
          <p:nvPr/>
        </p:nvSpPr>
        <p:spPr>
          <a:xfrm>
            <a:off x="1788927" y="1587820"/>
            <a:ext cx="1644867" cy="22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" b="1" cap="all" dirty="0">
                <a:solidFill>
                  <a:srgbClr val="4C4B4B"/>
                </a:solidFill>
                <a:latin typeface="Oswald" pitchFamily="2" charset="77"/>
              </a:rPr>
              <a:t>MARKETING SUPPORT REQUESTS</a:t>
            </a:r>
          </a:p>
          <a:p>
            <a:r>
              <a:rPr lang="en-US" sz="420" dirty="0">
                <a:solidFill>
                  <a:srgbClr val="4C4B4B"/>
                </a:solidFill>
                <a:latin typeface="Work Sans" pitchFamily="2" charset="77"/>
              </a:rPr>
              <a:t>To speak to a member of our team, </a:t>
            </a:r>
            <a:r>
              <a:rPr lang="en-US" sz="420" dirty="0">
                <a:solidFill>
                  <a:srgbClr val="137EC4"/>
                </a:solidFill>
                <a:latin typeface="Work Sans" pitchFamily="2" charset="77"/>
                <a:hlinkClick r:id="rId3"/>
              </a:rPr>
              <a:t>email us here</a:t>
            </a:r>
            <a:r>
              <a:rPr lang="en-US" sz="420" dirty="0">
                <a:solidFill>
                  <a:srgbClr val="4C4B4B"/>
                </a:solidFill>
                <a:latin typeface="Work Sans" pitchFamily="2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9049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832758"/>
            <a:ext cx="29783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INFORMED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 up to receive alerts.  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 [KEYWORD] to [SHORTCODE] and receive important notifications.</a:t>
            </a:r>
          </a:p>
        </p:txBody>
      </p:sp>
    </p:spTree>
    <p:extLst>
      <p:ext uri="{BB962C8B-B14F-4D97-AF65-F5344CB8AC3E}">
        <p14:creationId xmlns:p14="http://schemas.microsoft.com/office/powerpoint/2010/main" val="19747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466905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01156C-ECDA-624B-B368-79C226D3F0BD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  <p:pic>
        <p:nvPicPr>
          <p:cNvPr id="5" name="Picture 4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22C119D9-A96B-4E48-842F-A4357B033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1549362"/>
            <a:ext cx="673100" cy="12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4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832758"/>
            <a:ext cx="2978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 NOTIFIED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Sign up for [COMPANY] alerts and receive important notifications via text message.</a:t>
            </a:r>
          </a:p>
        </p:txBody>
      </p:sp>
    </p:spTree>
    <p:extLst>
      <p:ext uri="{BB962C8B-B14F-4D97-AF65-F5344CB8AC3E}">
        <p14:creationId xmlns:p14="http://schemas.microsoft.com/office/powerpoint/2010/main" val="216457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519882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D7AAB-AB81-4743-917B-EFF93DDAF02F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9515F999-58B9-9443-B0AA-783A2F8EF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1549362"/>
            <a:ext cx="673100" cy="12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4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214</Words>
  <Application>Microsoft Macintosh PowerPoint</Application>
  <PresentationFormat>Custom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Oswald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8</cp:revision>
  <dcterms:created xsi:type="dcterms:W3CDTF">2020-08-10T15:25:43Z</dcterms:created>
  <dcterms:modified xsi:type="dcterms:W3CDTF">2020-11-19T20:57:39Z</dcterms:modified>
</cp:coreProperties>
</file>