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7F387E"/>
    <a:srgbClr val="26457C"/>
    <a:srgbClr val="321631"/>
    <a:srgbClr val="A04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/>
    <p:restoredTop sz="94694"/>
  </p:normalViewPr>
  <p:slideViewPr>
    <p:cSldViewPr snapToGrid="0" snapToObjects="1">
      <p:cViewPr>
        <p:scale>
          <a:sx n="120" d="100"/>
          <a:sy n="120" d="100"/>
        </p:scale>
        <p:origin x="203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requests@ravemobilesafet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3CF89B9-A895-BF46-9B26-26BD4335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4" y="4316819"/>
            <a:ext cx="2255701" cy="709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350844" y="238616"/>
            <a:ext cx="4317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002060"/>
                </a:solidFill>
                <a:latin typeface="Oswald" pitchFamily="2" charset="77"/>
              </a:rPr>
              <a:t>Save PowerPoint slides as an image or PDF: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350844" y="535941"/>
            <a:ext cx="76554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There may be occasions when you will want to export/save a particular PowerPoint slide(s) as an image file or PDF.  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Example you might want to create a high-resolution for social media or website or provide a PDF copy.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Format Types you can save: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PNG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JPEG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GIF (Graphics Interchange Format)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PDF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We recommend using a PNG if your slide contains graphics and a JPEG if you slide contains real-life imagery from a camera.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Here are the steps to saving a selected slide as an image: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Go To File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Save As in the left-hand pane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your desired File Type from the Save As dialog box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Click Save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from the Prompt if you want to save All Slides or the Active Slide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635E-725F-AA4B-8AF1-A6C9A1DFC31B}"/>
              </a:ext>
            </a:extLst>
          </p:cNvPr>
          <p:cNvSpPr/>
          <p:nvPr/>
        </p:nvSpPr>
        <p:spPr>
          <a:xfrm>
            <a:off x="5111220" y="4495807"/>
            <a:ext cx="4699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all" dirty="0">
                <a:solidFill>
                  <a:srgbClr val="4C4B4B"/>
                </a:solidFill>
                <a:latin typeface="Oswald" pitchFamily="2" charset="77"/>
              </a:rPr>
              <a:t>MARKETING SUPPORT REQUESTS</a:t>
            </a:r>
          </a:p>
          <a:p>
            <a:r>
              <a:rPr lang="en-US" sz="1200" dirty="0">
                <a:solidFill>
                  <a:srgbClr val="4C4B4B"/>
                </a:solidFill>
                <a:latin typeface="Work Sans" pitchFamily="2" charset="77"/>
              </a:rPr>
              <a:t>To speak to a member of our team, </a:t>
            </a:r>
            <a:r>
              <a:rPr lang="en-US" sz="1200" dirty="0">
                <a:solidFill>
                  <a:srgbClr val="137EC4"/>
                </a:solidFill>
                <a:latin typeface="Work Sans" pitchFamily="2" charset="77"/>
                <a:hlinkClick r:id="rId3"/>
              </a:rPr>
              <a:t>email us here</a:t>
            </a:r>
            <a:r>
              <a:rPr lang="en-US" sz="1200" dirty="0">
                <a:solidFill>
                  <a:srgbClr val="4C4B4B"/>
                </a:solidFill>
                <a:latin typeface="Work Sans" pitchFamily="2" charset="77"/>
              </a:rPr>
              <a:t>. </a:t>
            </a:r>
            <a:endParaRPr lang="en-US" sz="1200" b="0" i="0" u="none" strike="noStrike" dirty="0">
              <a:solidFill>
                <a:srgbClr val="4C4B4B"/>
              </a:solidFill>
              <a:effectLst/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044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DF980-62DD-2543-AFB9-AD19E863DEC7}"/>
              </a:ext>
            </a:extLst>
          </p:cNvPr>
          <p:cNvSpPr/>
          <p:nvPr/>
        </p:nvSpPr>
        <p:spPr>
          <a:xfrm>
            <a:off x="454963" y="115989"/>
            <a:ext cx="5248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Informed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A334E-A7A9-7C4B-AAF4-337ED70C85B3}"/>
              </a:ext>
            </a:extLst>
          </p:cNvPr>
          <p:cNvSpPr/>
          <p:nvPr/>
        </p:nvSpPr>
        <p:spPr>
          <a:xfrm>
            <a:off x="-65314" y="400437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08BF8C-CA3E-F549-B078-3B254EE5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361" y="95681"/>
            <a:ext cx="2737432" cy="495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C2AC7-E27A-7F46-BC2A-1FBEBD474605}"/>
              </a:ext>
            </a:extLst>
          </p:cNvPr>
          <p:cNvSpPr txBox="1"/>
          <p:nvPr/>
        </p:nvSpPr>
        <p:spPr>
          <a:xfrm>
            <a:off x="478080" y="1125106"/>
            <a:ext cx="476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Sign up to receive alerts.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Text [KEYWORD] to [SHORTCODE] and receive important notifications.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2CED9C-8569-2342-9F92-B8A61559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13" y="1270520"/>
            <a:ext cx="1542143" cy="40127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40E72EF-1DE8-8342-9589-92E87FF3E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61" y="1803917"/>
            <a:ext cx="1667725" cy="78196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0D37D11-7467-FC44-B0C6-8521DA007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61" y="2700296"/>
            <a:ext cx="1667725" cy="7819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048ABD-B246-294C-916A-9ACBCD6FC891}"/>
              </a:ext>
            </a:extLst>
          </p:cNvPr>
          <p:cNvSpPr/>
          <p:nvPr/>
        </p:nvSpPr>
        <p:spPr>
          <a:xfrm>
            <a:off x="6869011" y="1286490"/>
            <a:ext cx="134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[KEYWORD]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7B555-B5B9-7342-AC7F-A6737D234386}"/>
              </a:ext>
            </a:extLst>
          </p:cNvPr>
          <p:cNvSpPr/>
          <p:nvPr/>
        </p:nvSpPr>
        <p:spPr>
          <a:xfrm>
            <a:off x="6770913" y="799191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[SHORTCODE]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D769D-0180-EB43-A10E-2D8DE8E8629F}"/>
              </a:ext>
            </a:extLst>
          </p:cNvPr>
          <p:cNvSpPr/>
          <p:nvPr/>
        </p:nvSpPr>
        <p:spPr>
          <a:xfrm>
            <a:off x="6616465" y="1816438"/>
            <a:ext cx="1546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Welcome to [ORG NAME] alerts! Reply STOP to cancel. Msg &amp; data rates apply.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37346-9382-B54C-A38A-732B3D79CB4C}"/>
              </a:ext>
            </a:extLst>
          </p:cNvPr>
          <p:cNvSpPr/>
          <p:nvPr/>
        </p:nvSpPr>
        <p:spPr>
          <a:xfrm>
            <a:off x="6616465" y="2702135"/>
            <a:ext cx="1546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</a:t>
            </a:r>
          </a:p>
        </p:txBody>
      </p:sp>
      <p:pic>
        <p:nvPicPr>
          <p:cNvPr id="20" name="Graphic 19" descr="Lightning">
            <a:extLst>
              <a:ext uri="{FF2B5EF4-FFF2-40B4-BE49-F238E27FC236}">
                <a16:creationId xmlns:a16="http://schemas.microsoft.com/office/drawing/2014/main" id="{1ED6EC35-38F4-774D-9A21-A24C8F090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91" y="2471471"/>
            <a:ext cx="662655" cy="662655"/>
          </a:xfrm>
          <a:prstGeom prst="rect">
            <a:avLst/>
          </a:prstGeom>
        </p:spPr>
      </p:pic>
      <p:pic>
        <p:nvPicPr>
          <p:cNvPr id="24" name="Graphic 23" descr="Warning">
            <a:extLst>
              <a:ext uri="{FF2B5EF4-FFF2-40B4-BE49-F238E27FC236}">
                <a16:creationId xmlns:a16="http://schemas.microsoft.com/office/drawing/2014/main" id="{0B461208-076E-144C-B24D-D13976A83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7329" y="2547168"/>
            <a:ext cx="457200" cy="45720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3E36E4DE-21D2-6448-A362-461C87AE6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918" y="2486145"/>
            <a:ext cx="566059" cy="5660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179E35A-33BD-7F4B-8097-8B91AC5EE5EB}"/>
              </a:ext>
            </a:extLst>
          </p:cNvPr>
          <p:cNvSpPr/>
          <p:nvPr/>
        </p:nvSpPr>
        <p:spPr>
          <a:xfrm>
            <a:off x="301933" y="3103064"/>
            <a:ext cx="13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45634F-6711-0C46-9B65-E230D914FB7C}"/>
              </a:ext>
            </a:extLst>
          </p:cNvPr>
          <p:cNvSpPr/>
          <p:nvPr/>
        </p:nvSpPr>
        <p:spPr>
          <a:xfrm>
            <a:off x="16687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27F3F-AA9D-5248-A903-1430AD898527}"/>
              </a:ext>
            </a:extLst>
          </p:cNvPr>
          <p:cNvSpPr/>
          <p:nvPr/>
        </p:nvSpPr>
        <p:spPr>
          <a:xfrm>
            <a:off x="2820025" y="3095806"/>
            <a:ext cx="1124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7C520-303B-584D-B66B-F337B8D83C0F}"/>
              </a:ext>
            </a:extLst>
          </p:cNvPr>
          <p:cNvSpPr/>
          <p:nvPr/>
        </p:nvSpPr>
        <p:spPr>
          <a:xfrm>
            <a:off x="42058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9F8FF-65D7-B34C-BE7B-64841C32E740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251E11-8FFC-D643-9E99-AB55BE27F7BF}"/>
              </a:ext>
            </a:extLst>
          </p:cNvPr>
          <p:cNvSpPr/>
          <p:nvPr/>
        </p:nvSpPr>
        <p:spPr>
          <a:xfrm>
            <a:off x="5306716" y="4087764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5" name="Picture 2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10F8F57-4BC0-784F-9E8F-96BE74094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1557" y="4313323"/>
            <a:ext cx="1147830" cy="270715"/>
          </a:xfrm>
          <a:prstGeom prst="rect">
            <a:avLst/>
          </a:prstGeom>
        </p:spPr>
      </p:pic>
      <p:pic>
        <p:nvPicPr>
          <p:cNvPr id="8" name="Graphic 7" descr="Car">
            <a:extLst>
              <a:ext uri="{FF2B5EF4-FFF2-40B4-BE49-F238E27FC236}">
                <a16:creationId xmlns:a16="http://schemas.microsoft.com/office/drawing/2014/main" id="{6FC7B124-8FCF-9B4F-8A26-D281E164E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0186" y="2471471"/>
            <a:ext cx="662655" cy="6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Be Notified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54963" y="909318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pic>
        <p:nvPicPr>
          <p:cNvPr id="22" name="Graphic 21" descr="Lightning">
            <a:extLst>
              <a:ext uri="{FF2B5EF4-FFF2-40B4-BE49-F238E27FC236}">
                <a16:creationId xmlns:a16="http://schemas.microsoft.com/office/drawing/2014/main" id="{F62F9BED-D34C-6C48-BB3D-EAE612419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291" y="2471471"/>
            <a:ext cx="662655" cy="662655"/>
          </a:xfrm>
          <a:prstGeom prst="rect">
            <a:avLst/>
          </a:prstGeom>
        </p:spPr>
      </p:pic>
      <p:pic>
        <p:nvPicPr>
          <p:cNvPr id="26" name="Graphic 25" descr="Warning">
            <a:extLst>
              <a:ext uri="{FF2B5EF4-FFF2-40B4-BE49-F238E27FC236}">
                <a16:creationId xmlns:a16="http://schemas.microsoft.com/office/drawing/2014/main" id="{9B3C63E5-C478-9D4A-8D1B-7D96F6EC4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7329" y="2547168"/>
            <a:ext cx="457200" cy="457200"/>
          </a:xfrm>
          <a:prstGeom prst="rect">
            <a:avLst/>
          </a:prstGeom>
        </p:spPr>
      </p:pic>
      <p:pic>
        <p:nvPicPr>
          <p:cNvPr id="27" name="Graphic 26" descr="Daily calendar">
            <a:extLst>
              <a:ext uri="{FF2B5EF4-FFF2-40B4-BE49-F238E27FC236}">
                <a16:creationId xmlns:a16="http://schemas.microsoft.com/office/drawing/2014/main" id="{F6119E54-8327-FE43-BEFC-792AEB32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9918" y="2486145"/>
            <a:ext cx="566059" cy="56605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CFBD687-956E-6C46-9CA5-2BC4158D1E38}"/>
              </a:ext>
            </a:extLst>
          </p:cNvPr>
          <p:cNvSpPr/>
          <p:nvPr/>
        </p:nvSpPr>
        <p:spPr>
          <a:xfrm>
            <a:off x="301933" y="3103064"/>
            <a:ext cx="13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BD61B8-0205-144F-8127-B1CDDEA6C971}"/>
              </a:ext>
            </a:extLst>
          </p:cNvPr>
          <p:cNvSpPr/>
          <p:nvPr/>
        </p:nvSpPr>
        <p:spPr>
          <a:xfrm>
            <a:off x="16687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E13517-5361-5841-BCC5-4059AC091792}"/>
              </a:ext>
            </a:extLst>
          </p:cNvPr>
          <p:cNvSpPr/>
          <p:nvPr/>
        </p:nvSpPr>
        <p:spPr>
          <a:xfrm>
            <a:off x="2820025" y="3095806"/>
            <a:ext cx="1124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1B9449-7901-D641-9426-B0A194EF0F80}"/>
              </a:ext>
            </a:extLst>
          </p:cNvPr>
          <p:cNvSpPr/>
          <p:nvPr/>
        </p:nvSpPr>
        <p:spPr>
          <a:xfrm>
            <a:off x="4205808" y="3095806"/>
            <a:ext cx="103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 descr="Car">
            <a:extLst>
              <a:ext uri="{FF2B5EF4-FFF2-40B4-BE49-F238E27FC236}">
                <a16:creationId xmlns:a16="http://schemas.microsoft.com/office/drawing/2014/main" id="{CFA65C76-9131-234D-9C89-8E991CF8F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0186" y="2471471"/>
            <a:ext cx="662655" cy="6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4376</TotalTime>
  <Words>294</Words>
  <Application>Microsoft Macintosh PowerPoint</Application>
  <PresentationFormat>On-screen Show (16:9)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Oswald</vt:lpstr>
      <vt:lpstr>Work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27</cp:revision>
  <dcterms:created xsi:type="dcterms:W3CDTF">2020-08-04T16:10:42Z</dcterms:created>
  <dcterms:modified xsi:type="dcterms:W3CDTF">2020-11-19T20:49:35Z</dcterms:modified>
</cp:coreProperties>
</file>