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36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svg"/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9" y="14294271"/>
            <a:ext cx="2481271" cy="780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280272" y="611093"/>
            <a:ext cx="945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477368" y="1737332"/>
            <a:ext cx="9260991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508043" y="14684408"/>
            <a:ext cx="51695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2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32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30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Be Notified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800" y="1642814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for [COMPANY] alerts and receive important notifications via text message.</a:t>
            </a:r>
          </a:p>
        </p:txBody>
      </p:sp>
      <p:pic>
        <p:nvPicPr>
          <p:cNvPr id="11" name="Graphic 10" descr="Lightning">
            <a:extLst>
              <a:ext uri="{FF2B5EF4-FFF2-40B4-BE49-F238E27FC236}">
                <a16:creationId xmlns:a16="http://schemas.microsoft.com/office/drawing/2014/main" id="{C687802A-08F9-EE43-91D9-E8CE96F51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273" y="2840347"/>
            <a:ext cx="1327489" cy="1327489"/>
          </a:xfrm>
          <a:prstGeom prst="rect">
            <a:avLst/>
          </a:prstGeom>
        </p:spPr>
      </p:pic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FB71F082-0C6F-C348-8937-58A172673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3643" y="3060669"/>
            <a:ext cx="828574" cy="828574"/>
          </a:xfrm>
          <a:prstGeom prst="rect">
            <a:avLst/>
          </a:prstGeom>
        </p:spPr>
      </p:pic>
      <p:pic>
        <p:nvPicPr>
          <p:cNvPr id="14" name="Graphic 13" descr="Daily calendar">
            <a:extLst>
              <a:ext uri="{FF2B5EF4-FFF2-40B4-BE49-F238E27FC236}">
                <a16:creationId xmlns:a16="http://schemas.microsoft.com/office/drawing/2014/main" id="{041C0267-CFE0-5548-88E2-EBBC0E44A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6279" y="2946560"/>
            <a:ext cx="1029714" cy="10297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822D42-8162-8C41-9834-4D9618483657}"/>
              </a:ext>
            </a:extLst>
          </p:cNvPr>
          <p:cNvSpPr/>
          <p:nvPr/>
        </p:nvSpPr>
        <p:spPr>
          <a:xfrm>
            <a:off x="932812" y="3994558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95769-D5F2-054E-8188-92BD14FF448F}"/>
              </a:ext>
            </a:extLst>
          </p:cNvPr>
          <p:cNvSpPr/>
          <p:nvPr/>
        </p:nvSpPr>
        <p:spPr>
          <a:xfrm>
            <a:off x="3136421" y="400103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B13790-B7FB-5F45-A5CA-7042A0C372F5}"/>
              </a:ext>
            </a:extLst>
          </p:cNvPr>
          <p:cNvSpPr/>
          <p:nvPr/>
        </p:nvSpPr>
        <p:spPr>
          <a:xfrm>
            <a:off x="4703569" y="3994558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AB8FC-C52F-D947-9C1B-78AECCC55640}"/>
              </a:ext>
            </a:extLst>
          </p:cNvPr>
          <p:cNvSpPr/>
          <p:nvPr/>
        </p:nvSpPr>
        <p:spPr>
          <a:xfrm>
            <a:off x="7319542" y="3997896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  <p:pic>
        <p:nvPicPr>
          <p:cNvPr id="3" name="Graphic 2" descr="Car">
            <a:extLst>
              <a:ext uri="{FF2B5EF4-FFF2-40B4-BE49-F238E27FC236}">
                <a16:creationId xmlns:a16="http://schemas.microsoft.com/office/drawing/2014/main" id="{F78AF291-BFEB-9147-B78C-F129E6355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7462" y="3150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5033A-3E24-734B-AFFA-4286FDEBBAF7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5D63B-55DE-F24D-B156-927EADAF4690}"/>
              </a:ext>
            </a:extLst>
          </p:cNvPr>
          <p:cNvSpPr txBox="1"/>
          <p:nvPr/>
        </p:nvSpPr>
        <p:spPr>
          <a:xfrm>
            <a:off x="685799" y="1467001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to receive alerts. 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Text [KEYWORD] to [SHORTCODE] and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receive important notifications.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C8C56-0BFF-DC46-A0B8-C2D2005A528E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66974-D6A7-9D46-9BCB-67AFB6060DC0}"/>
              </a:ext>
            </a:extLst>
          </p:cNvPr>
          <p:cNvSpPr txBox="1"/>
          <p:nvPr/>
        </p:nvSpPr>
        <p:spPr>
          <a:xfrm>
            <a:off x="540661" y="14625556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5F87F-F314-FD40-B496-A19D8118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51" y="4750126"/>
            <a:ext cx="5359098" cy="96948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25657E-683B-AE45-8528-80452152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02" y="7099678"/>
            <a:ext cx="3019069" cy="78557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50C2F86-C316-F948-8240-BA7ABF15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13" y="8158147"/>
            <a:ext cx="3264922" cy="153085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C28F957-D4BD-5A4F-AD7C-2DF43F4E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27" y="9939761"/>
            <a:ext cx="3264922" cy="15308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FEAC27-21CD-F542-B252-C88C65ED846F}"/>
              </a:ext>
            </a:extLst>
          </p:cNvPr>
          <p:cNvSpPr/>
          <p:nvPr/>
        </p:nvSpPr>
        <p:spPr>
          <a:xfrm>
            <a:off x="3959850" y="7193985"/>
            <a:ext cx="2634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[KEYWORD]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3D8AC-4F5F-BF4A-A1E8-7378314EA374}"/>
              </a:ext>
            </a:extLst>
          </p:cNvPr>
          <p:cNvSpPr/>
          <p:nvPr/>
        </p:nvSpPr>
        <p:spPr>
          <a:xfrm>
            <a:off x="3689449" y="6221168"/>
            <a:ext cx="27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[SHORTCODE]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CD0A2-4100-FA48-B3E3-8FD8E7D4A152}"/>
              </a:ext>
            </a:extLst>
          </p:cNvPr>
          <p:cNvSpPr/>
          <p:nvPr/>
        </p:nvSpPr>
        <p:spPr>
          <a:xfrm>
            <a:off x="3515716" y="8253755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[ORG NAME] alerts! Reply STOP to cancel. Msg &amp; data rates apply.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0018E-24F6-D745-A554-7A8DA413B46D}"/>
              </a:ext>
            </a:extLst>
          </p:cNvPr>
          <p:cNvSpPr/>
          <p:nvPr/>
        </p:nvSpPr>
        <p:spPr>
          <a:xfrm>
            <a:off x="3474794" y="10089781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1A6E9-17F9-F641-AED7-0FF8298C7869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5" name="Picture 2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BD1A5BA-6B1E-5E4E-B6D7-2AE3A586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  <p:pic>
        <p:nvPicPr>
          <p:cNvPr id="26" name="Graphic 25" descr="Lightning">
            <a:extLst>
              <a:ext uri="{FF2B5EF4-FFF2-40B4-BE49-F238E27FC236}">
                <a16:creationId xmlns:a16="http://schemas.microsoft.com/office/drawing/2014/main" id="{7220C502-1546-7247-9C53-BB0ED2FE3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273" y="3164446"/>
            <a:ext cx="1327489" cy="1327489"/>
          </a:xfrm>
          <a:prstGeom prst="rect">
            <a:avLst/>
          </a:prstGeom>
        </p:spPr>
      </p:pic>
      <p:pic>
        <p:nvPicPr>
          <p:cNvPr id="27" name="Graphic 26" descr="Warning">
            <a:extLst>
              <a:ext uri="{FF2B5EF4-FFF2-40B4-BE49-F238E27FC236}">
                <a16:creationId xmlns:a16="http://schemas.microsoft.com/office/drawing/2014/main" id="{DC8EC808-EEE6-6D46-B28E-C1B692081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3643" y="3384768"/>
            <a:ext cx="828574" cy="828574"/>
          </a:xfrm>
          <a:prstGeom prst="rect">
            <a:avLst/>
          </a:prstGeom>
        </p:spPr>
      </p:pic>
      <p:pic>
        <p:nvPicPr>
          <p:cNvPr id="28" name="Graphic 27" descr="Daily calendar">
            <a:extLst>
              <a:ext uri="{FF2B5EF4-FFF2-40B4-BE49-F238E27FC236}">
                <a16:creationId xmlns:a16="http://schemas.microsoft.com/office/drawing/2014/main" id="{BE029378-D644-7642-9A89-2E2084DC8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06279" y="3270659"/>
            <a:ext cx="1029714" cy="10297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B60DC6-18B0-664D-8321-08905C5B317F}"/>
              </a:ext>
            </a:extLst>
          </p:cNvPr>
          <p:cNvSpPr/>
          <p:nvPr/>
        </p:nvSpPr>
        <p:spPr>
          <a:xfrm>
            <a:off x="932812" y="4318657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CF72FD-337A-DB45-85AD-B2CD92D50ACB}"/>
              </a:ext>
            </a:extLst>
          </p:cNvPr>
          <p:cNvSpPr/>
          <p:nvPr/>
        </p:nvSpPr>
        <p:spPr>
          <a:xfrm>
            <a:off x="3136421" y="4325133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83552-9A45-7A44-8CBA-D78E06400852}"/>
              </a:ext>
            </a:extLst>
          </p:cNvPr>
          <p:cNvSpPr/>
          <p:nvPr/>
        </p:nvSpPr>
        <p:spPr>
          <a:xfrm>
            <a:off x="4703569" y="4318657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22ADBA-1F11-994C-A760-B1DFA29A666D}"/>
              </a:ext>
            </a:extLst>
          </p:cNvPr>
          <p:cNvSpPr/>
          <p:nvPr/>
        </p:nvSpPr>
        <p:spPr>
          <a:xfrm>
            <a:off x="7319542" y="4321995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 descr="Car">
            <a:extLst>
              <a:ext uri="{FF2B5EF4-FFF2-40B4-BE49-F238E27FC236}">
                <a16:creationId xmlns:a16="http://schemas.microsoft.com/office/drawing/2014/main" id="{E9977D5B-75B1-AD49-BDDD-E8AA640350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87462" y="3474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296</Words>
  <Application>Microsoft Macintosh PowerPoint</Application>
  <PresentationFormat>Custom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10</cp:revision>
  <dcterms:created xsi:type="dcterms:W3CDTF">2020-08-10T15:13:13Z</dcterms:created>
  <dcterms:modified xsi:type="dcterms:W3CDTF">2020-11-19T20:52:56Z</dcterms:modified>
</cp:coreProperties>
</file>